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2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EDA2D-3994-4FFD-9958-57A13A86A72C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2064C-6C07-4604-A879-CCC1860972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23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2064C-6C07-4604-A879-CCC18609723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99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1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6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0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8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82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76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4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02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52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3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5FE9C-3BCB-4AF3-8828-766F22734180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7528-EA0F-4090-B025-F162911D2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6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8F4190-FF82-C797-F972-8FCA25D91D4D}"/>
              </a:ext>
            </a:extLst>
          </p:cNvPr>
          <p:cNvSpPr txBox="1"/>
          <p:nvPr/>
        </p:nvSpPr>
        <p:spPr>
          <a:xfrm>
            <a:off x="152118" y="251288"/>
            <a:ext cx="87795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ja-JP" sz="26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「理論からしっかり理解する</a:t>
            </a:r>
            <a:r>
              <a:rPr lang="en-US" altLang="ja-JP" sz="26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FEM</a:t>
            </a:r>
            <a:r>
              <a:rPr lang="ja-JP" altLang="ja-JP" sz="2600" b="1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解析（有限要素法）入門講座」　</a:t>
            </a:r>
            <a:endParaRPr lang="ja-JP" altLang="ja-JP" sz="2600" kern="100" dirty="0">
              <a:effectLst/>
              <a:latin typeface="Arial Narrow" panose="020B060602020203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B0517E-C08D-EF06-98C7-ADBAED95C849}"/>
              </a:ext>
            </a:extLst>
          </p:cNvPr>
          <p:cNvSpPr txBox="1"/>
          <p:nvPr/>
        </p:nvSpPr>
        <p:spPr>
          <a:xfrm>
            <a:off x="431800" y="1015892"/>
            <a:ext cx="699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前半：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『材料力学の基礎と</a:t>
            </a:r>
            <a:r>
              <a:rPr lang="en-US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FEM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解析（有限要素法）の原理説明』 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16BB30-4F53-9039-4D2B-D3EADDC0F061}"/>
              </a:ext>
            </a:extLst>
          </p:cNvPr>
          <p:cNvSpPr txBox="1"/>
          <p:nvPr/>
        </p:nvSpPr>
        <p:spPr>
          <a:xfrm>
            <a:off x="380999" y="3799701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後半：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『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cs typeface="Courier New" panose="02070309020205020404" pitchFamily="49" charset="0"/>
              </a:rPr>
              <a:t>FEM</a:t>
            </a:r>
            <a:r>
              <a:rPr lang="ja-JP" altLang="ja-JP" sz="1800" kern="100" dirty="0">
                <a:effectLst/>
                <a:ea typeface="ＭＳ Ｐゴシック" panose="020B0600070205080204" pitchFamily="50" charset="-128"/>
                <a:cs typeface="Courier New" panose="02070309020205020404" pitchFamily="49" charset="0"/>
              </a:rPr>
              <a:t>解析のプログラミング体験</a:t>
            </a:r>
            <a:r>
              <a:rPr lang="ja-JP" altLang="ja-JP" sz="1800" b="1" kern="100" dirty="0">
                <a:effectLst/>
                <a:latin typeface="+mn-ea"/>
                <a:cs typeface="Times New Roman" panose="02020603050405020304" pitchFamily="18" charset="0"/>
              </a:rPr>
              <a:t>』 </a:t>
            </a:r>
            <a:endParaRPr kumimoji="1" lang="ja-JP" altLang="en-US" b="1" dirty="0">
              <a:latin typeface="+mn-ea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24EBE24-C9EC-9400-4837-52DE066EC798}"/>
              </a:ext>
            </a:extLst>
          </p:cNvPr>
          <p:cNvGrpSpPr/>
          <p:nvPr/>
        </p:nvGrpSpPr>
        <p:grpSpPr>
          <a:xfrm>
            <a:off x="5329765" y="4045159"/>
            <a:ext cx="3141133" cy="2512313"/>
            <a:chOff x="5160869" y="3776134"/>
            <a:chExt cx="3551331" cy="2930897"/>
          </a:xfrm>
        </p:grpSpPr>
        <p:pic>
          <p:nvPicPr>
            <p:cNvPr id="16" name="図 15" descr="コンピューターのスクリーンショット&#10;&#10;自動的に生成された説明">
              <a:extLst>
                <a:ext uri="{FF2B5EF4-FFF2-40B4-BE49-F238E27FC236}">
                  <a16:creationId xmlns:a16="http://schemas.microsoft.com/office/drawing/2014/main" id="{1A7D90F5-02A2-7409-7463-B8B35A1C4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7" t="66367" r="43547" b="10988"/>
            <a:stretch/>
          </p:blipFill>
          <p:spPr>
            <a:xfrm>
              <a:off x="5160869" y="3776134"/>
              <a:ext cx="3551331" cy="2930897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AE16760-7B71-6EB7-64DA-9504E4781D63}"/>
                </a:ext>
              </a:extLst>
            </p:cNvPr>
            <p:cNvSpPr/>
            <p:nvPr/>
          </p:nvSpPr>
          <p:spPr>
            <a:xfrm>
              <a:off x="8416924" y="3795156"/>
              <a:ext cx="285750" cy="222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4" name="図 93">
            <a:extLst>
              <a:ext uri="{FF2B5EF4-FFF2-40B4-BE49-F238E27FC236}">
                <a16:creationId xmlns:a16="http://schemas.microsoft.com/office/drawing/2014/main" id="{F9663FD7-4DFB-DC5D-8FAE-E5E89DCA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05" y="1556684"/>
            <a:ext cx="3830052" cy="2164932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0F92708-4CA3-1C1D-E8F6-2E720A41B3A2}"/>
              </a:ext>
            </a:extLst>
          </p:cNvPr>
          <p:cNvSpPr txBox="1"/>
          <p:nvPr/>
        </p:nvSpPr>
        <p:spPr>
          <a:xfrm>
            <a:off x="6900332" y="139662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講義資料のサンプル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390F0E3C-8D7C-399D-D25A-1FB6273610DB}"/>
              </a:ext>
            </a:extLst>
          </p:cNvPr>
          <p:cNvSpPr txBox="1"/>
          <p:nvPr/>
        </p:nvSpPr>
        <p:spPr>
          <a:xfrm>
            <a:off x="5126940" y="3969168"/>
            <a:ext cx="2404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FEM</a:t>
            </a:r>
            <a:r>
              <a:rPr kumimoji="1" lang="ja-JP" altLang="en-US" sz="1600" b="1" dirty="0">
                <a:solidFill>
                  <a:schemeClr val="bg1"/>
                </a:solidFill>
                <a:highlight>
                  <a:srgbClr val="FF0000"/>
                </a:highlight>
              </a:rPr>
              <a:t>解析体験のサンプル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FB9ED18-956D-8CE2-4C6F-CA66B1BA1678}"/>
              </a:ext>
            </a:extLst>
          </p:cNvPr>
          <p:cNvSpPr txBox="1"/>
          <p:nvPr/>
        </p:nvSpPr>
        <p:spPr>
          <a:xfrm>
            <a:off x="299017" y="1517028"/>
            <a:ext cx="471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・材料力学の基礎から始めて</a:t>
            </a:r>
            <a:r>
              <a:rPr kumimoji="1" lang="en-US" altLang="ja-JP" sz="1600" dirty="0">
                <a:latin typeface="+mn-ea"/>
              </a:rPr>
              <a:t>FEM</a:t>
            </a:r>
            <a:r>
              <a:rPr kumimoji="1" lang="ja-JP" altLang="en-US" sz="1600" dirty="0">
                <a:latin typeface="+mn-ea"/>
              </a:rPr>
              <a:t>解析の原理を　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わかりやすく説明！</a:t>
            </a:r>
            <a:endParaRPr kumimoji="1" lang="en-US" altLang="ja-JP" sz="1600" dirty="0">
              <a:latin typeface="+mn-ea"/>
            </a:endParaRPr>
          </a:p>
          <a:p>
            <a:endParaRPr kumimoji="1" lang="en-US" altLang="ja-JP" sz="8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・正しいノウハウを習熟するためにはこれまでの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ブラックボックス的扱いからの脱却が必要！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E246C73B-31C8-3983-FB71-9E67E8793CBD}"/>
              </a:ext>
            </a:extLst>
          </p:cNvPr>
          <p:cNvSpPr txBox="1"/>
          <p:nvPr/>
        </p:nvSpPr>
        <p:spPr>
          <a:xfrm>
            <a:off x="608067" y="2876870"/>
            <a:ext cx="4713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内容は盛りだくさんですが心配不要です．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</a:rPr>
              <a:t>講義内容</a:t>
            </a:r>
            <a:r>
              <a:rPr kumimoji="1" lang="en-US" altLang="ja-JP" sz="1600" dirty="0">
                <a:solidFill>
                  <a:srgbClr val="FF0000"/>
                </a:solidFill>
              </a:rPr>
              <a:t>+α</a:t>
            </a:r>
            <a:r>
              <a:rPr kumimoji="1" lang="ja-JP" altLang="en-US" sz="1600" dirty="0">
                <a:solidFill>
                  <a:srgbClr val="FF0000"/>
                </a:solidFill>
              </a:rPr>
              <a:t>をまとめた復習用動画を配布します！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DD0E960-B195-BCDF-64A5-24A69BFA1F50}"/>
              </a:ext>
            </a:extLst>
          </p:cNvPr>
          <p:cNvSpPr txBox="1"/>
          <p:nvPr/>
        </p:nvSpPr>
        <p:spPr>
          <a:xfrm>
            <a:off x="248216" y="4233866"/>
            <a:ext cx="4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・原理がわかったうえで</a:t>
            </a:r>
            <a:r>
              <a:rPr kumimoji="1" lang="en-US" altLang="ja-JP" sz="1600" dirty="0">
                <a:latin typeface="+mn-ea"/>
              </a:rPr>
              <a:t>FEM</a:t>
            </a:r>
            <a:r>
              <a:rPr kumimoji="1" lang="ja-JP" altLang="en-US" sz="1600" dirty="0">
                <a:latin typeface="+mn-ea"/>
              </a:rPr>
              <a:t>解析を体験！</a:t>
            </a:r>
            <a:endParaRPr kumimoji="1" lang="en-US" altLang="ja-JP" sz="1600" dirty="0">
              <a:latin typeface="+mn-ea"/>
            </a:endParaRPr>
          </a:p>
          <a:p>
            <a:endParaRPr kumimoji="1" lang="en-US" altLang="ja-JP" sz="8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・原理がわかっているからパラメータや入力値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設定の意味がわかる！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6E4F0F6-F1CA-73FB-4BC8-96AAF12FC39E}"/>
              </a:ext>
            </a:extLst>
          </p:cNvPr>
          <p:cNvSpPr txBox="1"/>
          <p:nvPr/>
        </p:nvSpPr>
        <p:spPr>
          <a:xfrm>
            <a:off x="557266" y="5317639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</a:rPr>
              <a:t>簡単な</a:t>
            </a:r>
            <a:r>
              <a:rPr kumimoji="1" lang="en-US" altLang="ja-JP" sz="1600" dirty="0">
                <a:solidFill>
                  <a:srgbClr val="FF0000"/>
                </a:solidFill>
              </a:rPr>
              <a:t>FEM</a:t>
            </a:r>
            <a:r>
              <a:rPr kumimoji="1" lang="ja-JP" altLang="en-US" sz="1600" dirty="0">
                <a:solidFill>
                  <a:srgbClr val="FF0000"/>
                </a:solidFill>
              </a:rPr>
              <a:t>解析プログラムを配布します．</a:t>
            </a:r>
            <a:endParaRPr kumimoji="1" lang="en-US" altLang="ja-JP" sz="1600" dirty="0">
              <a:solidFill>
                <a:srgbClr val="FF0000"/>
              </a:solidFill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</a:rPr>
              <a:t>講座終了後も独自で復習可能です！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BCFF707-FBD5-9F24-9A50-CDADADB5AF47}"/>
              </a:ext>
            </a:extLst>
          </p:cNvPr>
          <p:cNvSpPr txBox="1"/>
          <p:nvPr/>
        </p:nvSpPr>
        <p:spPr>
          <a:xfrm>
            <a:off x="431800" y="5919652"/>
            <a:ext cx="547793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kumimoji="1" lang="en-US" altLang="ja-JP" sz="900" b="1" u="sng" dirty="0">
              <a:solidFill>
                <a:srgbClr val="0070C0"/>
              </a:solidFill>
              <a:latin typeface="+mn-ea"/>
            </a:endParaRPr>
          </a:p>
          <a:p>
            <a:r>
              <a:rPr kumimoji="1" lang="ja-JP" altLang="en-US" sz="1800" b="1" u="sng" dirty="0">
                <a:solidFill>
                  <a:srgbClr val="0070C0"/>
                </a:solidFill>
                <a:latin typeface="+mn-ea"/>
              </a:rPr>
              <a:t>新入社員の教育から，</a:t>
            </a:r>
            <a:r>
              <a:rPr kumimoji="1" lang="en-US" altLang="ja-JP" sz="1800" b="1" u="sng" dirty="0">
                <a:solidFill>
                  <a:srgbClr val="0070C0"/>
                </a:solidFill>
                <a:latin typeface="+mn-ea"/>
              </a:rPr>
              <a:t>FEM</a:t>
            </a:r>
            <a:r>
              <a:rPr kumimoji="1" lang="ja-JP" altLang="en-US" sz="1800" b="1" u="sng" dirty="0">
                <a:solidFill>
                  <a:srgbClr val="0070C0"/>
                </a:solidFill>
                <a:latin typeface="+mn-ea"/>
              </a:rPr>
              <a:t>解析を使い始めた</a:t>
            </a:r>
            <a:endParaRPr kumimoji="1" lang="en-US" altLang="ja-JP" sz="1800" b="1" u="sng" dirty="0">
              <a:solidFill>
                <a:srgbClr val="0070C0"/>
              </a:solidFill>
              <a:latin typeface="+mn-ea"/>
            </a:endParaRPr>
          </a:p>
          <a:p>
            <a:r>
              <a:rPr kumimoji="1" lang="ja-JP" altLang="en-US" sz="1800" b="1" u="sng" dirty="0">
                <a:solidFill>
                  <a:srgbClr val="0070C0"/>
                </a:solidFill>
                <a:latin typeface="+mn-ea"/>
              </a:rPr>
              <a:t>初学者にぴったりの講座です！</a:t>
            </a:r>
          </a:p>
        </p:txBody>
      </p:sp>
    </p:spTree>
    <p:extLst>
      <p:ext uri="{BB962C8B-B14F-4D97-AF65-F5344CB8AC3E}">
        <p14:creationId xmlns:p14="http://schemas.microsoft.com/office/powerpoint/2010/main" val="259669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</TotalTime>
  <Words>172</Words>
  <Application>Microsoft Office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Arial Narrow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前川　覚</dc:creator>
  <cp:lastModifiedBy>前川　覚</cp:lastModifiedBy>
  <cp:revision>2</cp:revision>
  <dcterms:created xsi:type="dcterms:W3CDTF">2023-06-11T12:02:29Z</dcterms:created>
  <dcterms:modified xsi:type="dcterms:W3CDTF">2023-06-11T12:54:51Z</dcterms:modified>
</cp:coreProperties>
</file>