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2022/6/3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13" y="4581128"/>
            <a:ext cx="3226765" cy="226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9"/>
          <a:stretch/>
        </p:blipFill>
        <p:spPr bwMode="auto">
          <a:xfrm>
            <a:off x="2363818" y="3617572"/>
            <a:ext cx="2856254" cy="9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31" y="1223428"/>
            <a:ext cx="3022238" cy="19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045343" y="2721463"/>
            <a:ext cx="203132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摩擦の凝着説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1746" y="60842"/>
            <a:ext cx="78293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</a:rPr>
              <a:t>「表面近傍の可視化が拓く超高機能コーティングの</a:t>
            </a:r>
            <a:endParaRPr kumimoji="1" lang="en-US" altLang="ja-JP" sz="2800" b="1" dirty="0">
              <a:solidFill>
                <a:schemeClr val="bg1"/>
              </a:solidFill>
            </a:endParaRPr>
          </a:p>
          <a:p>
            <a:pPr algn="ctr"/>
            <a:r>
              <a:rPr lang="ja-JP" altLang="en-US" sz="2800" b="1">
                <a:solidFill>
                  <a:schemeClr val="bg1"/>
                </a:solidFill>
              </a:rPr>
              <a:t>トライボロジー特性の評価」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346" y="1196752"/>
            <a:ext cx="60692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b="1" dirty="0"/>
              <a:t>摩擦摩耗の基礎理論をわかりやすく習得！！</a:t>
            </a:r>
            <a:endParaRPr kumimoji="1" lang="en-US" altLang="ja-JP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b="1" dirty="0"/>
              <a:t>炭素系硬質薄膜の摩擦に伴う構造変化，その評価方法を</a:t>
            </a:r>
            <a:endParaRPr lang="en-US" altLang="ja-JP" b="1" dirty="0"/>
          </a:p>
          <a:p>
            <a:r>
              <a:rPr lang="ja-JP" altLang="en-US" b="1" dirty="0"/>
              <a:t>　　分析装置の原理とともに理解！</a:t>
            </a:r>
            <a:endParaRPr lang="en-US" altLang="ja-JP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b="1" dirty="0"/>
              <a:t>摩擦における</a:t>
            </a:r>
            <a:r>
              <a:rPr lang="en-US" altLang="ja-JP" b="1" dirty="0"/>
              <a:t>i</a:t>
            </a:r>
            <a:r>
              <a:rPr kumimoji="1" lang="en-US" altLang="ja-JP" b="1" dirty="0"/>
              <a:t>n-situ</a:t>
            </a:r>
            <a:r>
              <a:rPr kumimoji="1" lang="ja-JP" altLang="en-US" b="1" dirty="0"/>
              <a:t>測定技術の最先端を体感！</a:t>
            </a:r>
            <a:endParaRPr kumimoji="1" lang="en-US" altLang="ja-JP" b="1" dirty="0"/>
          </a:p>
          <a:p>
            <a:r>
              <a:rPr lang="ja-JP" altLang="en-US" b="1" dirty="0"/>
              <a:t>　　</a:t>
            </a:r>
            <a:r>
              <a:rPr lang="en-US" altLang="ja-JP" b="1" dirty="0"/>
              <a:t>ESEM</a:t>
            </a:r>
            <a:r>
              <a:rPr lang="ja-JP" altLang="en-US" b="1" dirty="0"/>
              <a:t>内マイクロメートル領域の接触角測定他多数！</a:t>
            </a:r>
            <a:endParaRPr lang="en-US" altLang="ja-JP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b="1" dirty="0"/>
              <a:t>トライボロジーのための基礎的評価・分析技術を知る</a:t>
            </a:r>
            <a:endParaRPr kumimoji="1" lang="en-US" altLang="ja-JP" b="1" dirty="0"/>
          </a:p>
          <a:p>
            <a:r>
              <a:rPr lang="ja-JP" altLang="en-US" b="1" dirty="0"/>
              <a:t>　　（摩擦試験，ナノインデンテーションの肝を押さえる）</a:t>
            </a:r>
            <a:endParaRPr kumimoji="1" lang="ja-JP" altLang="en-US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26" y="3285952"/>
            <a:ext cx="3756842" cy="26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5316126" y="6006268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最先端研究によりここまでわかった</a:t>
            </a:r>
            <a:endParaRPr kumimoji="1" lang="en-US" altLang="ja-JP" b="1" dirty="0"/>
          </a:p>
          <a:p>
            <a:r>
              <a:rPr lang="ja-JP" altLang="en-US" b="1" dirty="0"/>
              <a:t>超低摩擦発現メカニズム！</a:t>
            </a:r>
            <a:endParaRPr kumimoji="1" lang="ja-JP" altLang="en-US" b="1" dirty="0"/>
          </a:p>
        </p:txBody>
      </p:sp>
      <p:pic>
        <p:nvPicPr>
          <p:cNvPr id="10" name="Picture 5" descr="C:\Users\umelab\Desktop\霜\170626\kurukuru (Channel 1) 753 - 00001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9" t="47331" b="5339"/>
          <a:stretch/>
        </p:blipFill>
        <p:spPr bwMode="auto">
          <a:xfrm>
            <a:off x="179512" y="3341516"/>
            <a:ext cx="2129834" cy="142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/>
          <p:cNvCxnSpPr/>
          <p:nvPr/>
        </p:nvCxnSpPr>
        <p:spPr>
          <a:xfrm>
            <a:off x="1187125" y="4631004"/>
            <a:ext cx="105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1206175" y="4549487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257720" y="4558996"/>
            <a:ext cx="0" cy="14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206175" y="4323227"/>
            <a:ext cx="101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kumimoji="1" lang="el-GR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107505" y="3242344"/>
            <a:ext cx="2520280" cy="338138"/>
          </a:xfrm>
          <a:prstGeom prst="roundRect">
            <a:avLst>
              <a:gd name="adj" fmla="val 50000"/>
            </a:avLst>
          </a:prstGeom>
          <a:solidFill>
            <a:srgbClr val="3C6463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ESEM</a:t>
            </a:r>
            <a:r>
              <a:rPr lang="ja-JP" altLang="en-US" sz="2000" b="1" dirty="0">
                <a:solidFill>
                  <a:schemeClr val="bg1"/>
                </a:solidFill>
              </a:rPr>
              <a:t>内接触角測定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2687585" y="3244708"/>
            <a:ext cx="2520280" cy="338138"/>
          </a:xfrm>
          <a:prstGeom prst="roundRect">
            <a:avLst>
              <a:gd name="adj" fmla="val 50000"/>
            </a:avLst>
          </a:prstGeom>
          <a:solidFill>
            <a:srgbClr val="3C6463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in-situ</a:t>
            </a:r>
            <a:r>
              <a:rPr lang="ja-JP" altLang="en-US" sz="2000" b="1" dirty="0">
                <a:solidFill>
                  <a:schemeClr val="bg1"/>
                </a:solidFill>
              </a:rPr>
              <a:t>摩擦試験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107505" y="4806169"/>
            <a:ext cx="2256313" cy="338138"/>
          </a:xfrm>
          <a:prstGeom prst="roundRect">
            <a:avLst>
              <a:gd name="adj" fmla="val 50000"/>
            </a:avLst>
          </a:prstGeom>
          <a:solidFill>
            <a:srgbClr val="3C6463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ja-JP" sz="2000" b="1" dirty="0">
                <a:solidFill>
                  <a:schemeClr val="bg1"/>
                </a:solidFill>
              </a:rPr>
              <a:t>AES</a:t>
            </a:r>
            <a:r>
              <a:rPr lang="ja-JP" altLang="en-US" sz="2000" b="1" dirty="0">
                <a:solidFill>
                  <a:schemeClr val="bg1"/>
                </a:solidFill>
              </a:rPr>
              <a:t>分析プロトコル</a:t>
            </a:r>
            <a:endParaRPr lang="en-US" altLang="ja-JP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0" y="5229200"/>
            <a:ext cx="2341538" cy="106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045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122</Words>
  <Application>Microsoft Office PowerPoint</Application>
  <PresentationFormat>画面に合わせる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tokoroyama</dc:creator>
  <cp:lastModifiedBy>精密工学会 東海支部</cp:lastModifiedBy>
  <cp:revision>6</cp:revision>
  <dcterms:created xsi:type="dcterms:W3CDTF">2017-07-22T14:46:32Z</dcterms:created>
  <dcterms:modified xsi:type="dcterms:W3CDTF">2022-06-03T00:56:41Z</dcterms:modified>
</cp:coreProperties>
</file>