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/>
    <p:restoredTop sz="96384" autoAdjust="0"/>
  </p:normalViewPr>
  <p:slideViewPr>
    <p:cSldViewPr>
      <p:cViewPr varScale="1">
        <p:scale>
          <a:sx n="88" d="100"/>
          <a:sy n="88" d="100"/>
        </p:scale>
        <p:origin x="7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E23F-720D-4393-BF7D-B0AED6E3C7F1}" type="datetimeFigureOut">
              <a:rPr kumimoji="1" lang="ja-JP" altLang="en-US" smtClean="0"/>
              <a:pPr/>
              <a:t>2023/6/9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FB95A903-0ADC-0AD2-DF11-35110105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94" y="1983096"/>
            <a:ext cx="4061149" cy="32795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ja-JP" altLang="ja-JP" sz="2800" dirty="0">
                <a:solidFill>
                  <a:srgbClr val="0070C0"/>
                </a:solidFill>
              </a:rPr>
              <a:t>「自動化技術～</a:t>
            </a:r>
            <a:r>
              <a:rPr lang="en-US" altLang="ja-JP" sz="2800" dirty="0">
                <a:solidFill>
                  <a:srgbClr val="0070C0"/>
                </a:solidFill>
              </a:rPr>
              <a:t> </a:t>
            </a:r>
            <a:r>
              <a:rPr lang="ja-JP" altLang="ja-JP" sz="2800" dirty="0">
                <a:solidFill>
                  <a:srgbClr val="0070C0"/>
                </a:solidFill>
              </a:rPr>
              <a:t>計測からサーボ機構までの基礎を体験」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764704"/>
            <a:ext cx="9144000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ja-JP" sz="1600" dirty="0">
                <a:latin typeface="Arial" pitchFamily="34" charset="0"/>
                <a:cs typeface="Arial" pitchFamily="34" charset="0"/>
              </a:rPr>
              <a:t>実践的実習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で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ディジタル計測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から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モータ制御の基礎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までを体得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ja-JP" sz="1600" dirty="0">
                <a:latin typeface="Arial" pitchFamily="34" charset="0"/>
                <a:cs typeface="Arial" pitchFamily="34" charset="0"/>
              </a:rPr>
              <a:t>高性能</a:t>
            </a:r>
            <a:r>
              <a:rPr lang="ja-JP" altLang="en-US" sz="1600">
                <a:latin typeface="Arial" pitchFamily="34" charset="0"/>
                <a:cs typeface="Arial" pitchFamily="34" charset="0"/>
              </a:rPr>
              <a:t>マイコンボード（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ESP32</a:t>
            </a:r>
            <a:r>
              <a:rPr lang="ja-JP" altLang="en-US" sz="1600">
                <a:latin typeface="Arial" pitchFamily="34" charset="0"/>
                <a:cs typeface="Arial" pitchFamily="34" charset="0"/>
              </a:rPr>
              <a:t>マイコンボード）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、無料で利用可能な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開発環境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（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プログラム開発・書込み・デバッグ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）を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利用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en-US" sz="1600" dirty="0">
                <a:latin typeface="Arial" pitchFamily="34" charset="0"/>
                <a:cs typeface="Arial" pitchFamily="34" charset="0"/>
              </a:rPr>
              <a:t>マイコンボード，開発環境，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エンコーダフィードバック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PWM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駆動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サーボモータ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までのセット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をプレゼント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5087" y="5120257"/>
            <a:ext cx="4211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>
                <a:latin typeface="+mn-ea"/>
              </a:rPr>
              <a:t>・各自</a:t>
            </a:r>
            <a:r>
              <a:rPr lang="ja-JP" altLang="en-US" sz="1400" dirty="0">
                <a:latin typeface="+mn-ea"/>
              </a:rPr>
              <a:t>がマイコンボードを用いたディジタル計測</a:t>
            </a:r>
            <a:r>
              <a:rPr lang="ja-JP" altLang="en-US" sz="1400">
                <a:latin typeface="+mn-ea"/>
              </a:rPr>
              <a:t>・解析　</a:t>
            </a:r>
            <a:r>
              <a:rPr lang="en-US" altLang="ja-JP" sz="1400" dirty="0">
                <a:latin typeface="+mn-ea"/>
              </a:rPr>
              <a:t>   </a:t>
            </a:r>
          </a:p>
          <a:p>
            <a:r>
              <a:rPr lang="en-US" altLang="ja-JP" sz="1400" dirty="0">
                <a:latin typeface="+mn-ea"/>
              </a:rPr>
              <a:t>  </a:t>
            </a:r>
            <a:r>
              <a:rPr lang="ja-JP" altLang="en-US" sz="1400">
                <a:latin typeface="+mn-ea"/>
              </a:rPr>
              <a:t>を</a:t>
            </a:r>
            <a:r>
              <a:rPr lang="ja-JP" altLang="en-US" sz="1400" dirty="0">
                <a:latin typeface="+mn-ea"/>
              </a:rPr>
              <a:t>体験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・</a:t>
            </a:r>
            <a:r>
              <a:rPr lang="ja-JP" altLang="ja-JP" sz="1400">
                <a:latin typeface="+mn-ea"/>
              </a:rPr>
              <a:t>サーボモータ</a:t>
            </a:r>
            <a:r>
              <a:rPr lang="ja-JP" altLang="en-US" sz="1400" dirty="0">
                <a:latin typeface="+mn-ea"/>
              </a:rPr>
              <a:t>を完成させ，エンコーダ・</a:t>
            </a:r>
            <a:r>
              <a:rPr lang="en-US" altLang="ja-JP" sz="1400" dirty="0">
                <a:latin typeface="+mn-ea"/>
              </a:rPr>
              <a:t> PWM</a:t>
            </a:r>
            <a:r>
              <a:rPr lang="ja-JP" altLang="en-US" sz="1400">
                <a:latin typeface="+mn-ea"/>
              </a:rPr>
              <a:t>による</a:t>
            </a:r>
            <a:endParaRPr lang="en-US" altLang="ja-JP" sz="1400" dirty="0">
              <a:latin typeface="+mn-ea"/>
            </a:endParaRPr>
          </a:p>
          <a:p>
            <a:r>
              <a:rPr lang="en-US" altLang="ja-JP" sz="1400" dirty="0">
                <a:latin typeface="+mn-ea"/>
              </a:rPr>
              <a:t>  </a:t>
            </a:r>
            <a:r>
              <a:rPr lang="ja-JP" altLang="en-US" sz="1400">
                <a:latin typeface="+mn-ea"/>
              </a:rPr>
              <a:t>フィードバック</a:t>
            </a:r>
            <a:r>
              <a:rPr lang="ja-JP" altLang="en-US" sz="1400" dirty="0">
                <a:latin typeface="+mn-ea"/>
              </a:rPr>
              <a:t>制御，ゲイン調整，不安定振動等</a:t>
            </a:r>
            <a:r>
              <a:rPr lang="ja-JP" altLang="en-US" sz="1400">
                <a:latin typeface="+mn-ea"/>
              </a:rPr>
              <a:t>を体</a:t>
            </a:r>
            <a:endParaRPr lang="en-US" altLang="ja-JP" sz="1400" dirty="0">
              <a:latin typeface="+mn-ea"/>
            </a:endParaRPr>
          </a:p>
          <a:p>
            <a:r>
              <a:rPr lang="en-US" altLang="ja-JP" sz="1400" dirty="0">
                <a:latin typeface="+mn-ea"/>
              </a:rPr>
              <a:t>  </a:t>
            </a:r>
            <a:r>
              <a:rPr lang="ja-JP" altLang="en-US" sz="1400">
                <a:latin typeface="+mn-ea"/>
              </a:rPr>
              <a:t>験</a:t>
            </a:r>
            <a:endParaRPr lang="ja-JP" altLang="ja-JP" sz="1400" dirty="0">
              <a:latin typeface="+mn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315349" y="5281072"/>
            <a:ext cx="196693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ja-JP" altLang="en-US" sz="1400" dirty="0">
                <a:latin typeface="+mn-ea"/>
              </a:rPr>
              <a:t>計測・解析・</a:t>
            </a:r>
            <a:r>
              <a:rPr lang="ja-JP" altLang="en-US" sz="1400">
                <a:latin typeface="+mn-ea"/>
              </a:rPr>
              <a:t>制御</a:t>
            </a:r>
            <a:r>
              <a:rPr lang="ja-JP" altLang="ja-JP" sz="1400">
                <a:latin typeface="+mn-ea"/>
              </a:rPr>
              <a:t>プログ</a:t>
            </a:r>
            <a:endParaRPr lang="en-US" altLang="ja-JP" sz="1400" dirty="0">
              <a:latin typeface="+mn-ea"/>
            </a:endParaRPr>
          </a:p>
          <a:p>
            <a:r>
              <a:rPr lang="ja-JP" altLang="ja-JP" sz="1400">
                <a:latin typeface="+mn-ea"/>
              </a:rPr>
              <a:t>ラム</a:t>
            </a:r>
            <a:r>
              <a:rPr lang="ja-JP" altLang="en-US" sz="1400" dirty="0">
                <a:latin typeface="+mn-ea"/>
              </a:rPr>
              <a:t>の開発</a:t>
            </a:r>
            <a:r>
              <a:rPr lang="ja-JP" altLang="ja-JP" sz="1400" dirty="0">
                <a:latin typeface="+mn-ea"/>
              </a:rPr>
              <a:t>・</a:t>
            </a:r>
            <a:r>
              <a:rPr lang="ja-JP" altLang="ja-JP" sz="1400">
                <a:latin typeface="+mn-ea"/>
              </a:rPr>
              <a:t>書込み・デバック</a:t>
            </a:r>
            <a:r>
              <a:rPr lang="ja-JP" altLang="en-US" sz="1400" dirty="0">
                <a:latin typeface="+mn-ea"/>
              </a:rPr>
              <a:t>を体験</a:t>
            </a:r>
            <a:endParaRPr lang="en-US" altLang="ja-JP" sz="1400" dirty="0"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83086" y="6289808"/>
            <a:ext cx="2960913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US" altLang="ja-JP" sz="1400" dirty="0">
                <a:latin typeface="+mn-ea"/>
              </a:rPr>
              <a:t>USB</a:t>
            </a:r>
            <a:r>
              <a:rPr lang="ja-JP" altLang="ja-JP" sz="1400" dirty="0">
                <a:latin typeface="+mn-ea"/>
              </a:rPr>
              <a:t>接続した</a:t>
            </a:r>
            <a:r>
              <a:rPr lang="en-US" altLang="ja-JP" sz="1400" dirty="0">
                <a:latin typeface="+mn-ea"/>
              </a:rPr>
              <a:t>PC</a:t>
            </a:r>
            <a:r>
              <a:rPr lang="ja-JP" altLang="en-US" sz="1400" dirty="0">
                <a:latin typeface="+mn-ea"/>
              </a:rPr>
              <a:t>上で</a:t>
            </a:r>
            <a:r>
              <a:rPr lang="ja-JP" altLang="ja-JP" sz="1400" dirty="0">
                <a:latin typeface="+mn-ea"/>
              </a:rPr>
              <a:t>ステップ位置決め</a:t>
            </a:r>
            <a:r>
              <a:rPr lang="ja-JP" altLang="en-US" sz="1400" dirty="0">
                <a:latin typeface="+mn-ea"/>
              </a:rPr>
              <a:t>結果等を</a:t>
            </a:r>
            <a:r>
              <a:rPr lang="ja-JP" altLang="ja-JP" sz="1400" dirty="0">
                <a:latin typeface="+mn-ea"/>
              </a:rPr>
              <a:t>評価</a:t>
            </a:r>
            <a:endParaRPr lang="en-US" altLang="ja-JP" sz="1400" dirty="0">
              <a:latin typeface="+mn-ea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971925" y="5572125"/>
            <a:ext cx="104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図 4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245DDEE8-997B-6029-D998-6CF5EAD6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" y="2637279"/>
            <a:ext cx="4169042" cy="2456448"/>
          </a:xfrm>
          <a:prstGeom prst="rect">
            <a:avLst/>
          </a:prstGeom>
        </p:spPr>
      </p:pic>
      <p:pic>
        <p:nvPicPr>
          <p:cNvPr id="30" name="図 29" descr="C:\Users\shamoto\Documents\Sync\文書\セミナー\精密_自動化技術\エンコーダサーボとSTM32マイコンの写真\StepResponse.bmp"/>
          <p:cNvPicPr>
            <a:picLocks noChangeAspect="1"/>
          </p:cNvPicPr>
          <p:nvPr/>
        </p:nvPicPr>
        <p:blipFill>
          <a:blip r:embed="rId4" cstate="print"/>
          <a:srcRect l="339" t="243" r="974" b="485"/>
          <a:stretch>
            <a:fillRect/>
          </a:stretch>
        </p:blipFill>
        <p:spPr bwMode="auto">
          <a:xfrm>
            <a:off x="6156176" y="3284984"/>
            <a:ext cx="2987823" cy="29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133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Wingdings</vt:lpstr>
      <vt:lpstr>Office テーマ</vt:lpstr>
      <vt:lpstr>「自動化技術～ 計測からサーボ機構までの基礎を体験」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マイコンボードを使った計測・制御実習案</dc:title>
  <dc:creator>shamoto</dc:creator>
  <cp:lastModifiedBy>精密工学会 東海支部</cp:lastModifiedBy>
  <cp:revision>40</cp:revision>
  <dcterms:created xsi:type="dcterms:W3CDTF">2013-02-13T11:31:52Z</dcterms:created>
  <dcterms:modified xsi:type="dcterms:W3CDTF">2023-06-09T04:26:44Z</dcterms:modified>
</cp:coreProperties>
</file>