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040" r:id="rId4"/>
  </p:sldMasterIdLst>
  <p:notesMasterIdLst>
    <p:notesMasterId r:id="rId6"/>
  </p:notesMasterIdLst>
  <p:handoutMasterIdLst>
    <p:handoutMasterId r:id="rId7"/>
  </p:handoutMasterIdLst>
  <p:sldIdLst>
    <p:sldId id="1001" r:id="rId5"/>
  </p:sldIdLst>
  <p:sldSz cx="9144000" cy="6858000" type="screen4x3"/>
  <p:notesSz cx="6797675" cy="9926638"/>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341" userDrawn="1">
          <p15:clr>
            <a:srgbClr val="A4A3A4"/>
          </p15:clr>
        </p15:guide>
        <p15:guide id="2" pos="67"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0C830"/>
    <a:srgbClr val="28BC28"/>
    <a:srgbClr val="29BD29"/>
    <a:srgbClr val="21B121"/>
    <a:srgbClr val="E1FAE1"/>
    <a:srgbClr val="F5FFF5"/>
    <a:srgbClr val="E7FBE7"/>
    <a:srgbClr val="E6FAE6"/>
    <a:srgbClr val="D2F5D2"/>
    <a:srgbClr val="F0FA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8" autoAdjust="0"/>
    <p:restoredTop sz="90973" autoAdjust="0"/>
  </p:normalViewPr>
  <p:slideViewPr>
    <p:cSldViewPr snapToGrid="0">
      <p:cViewPr varScale="1">
        <p:scale>
          <a:sx n="128" d="100"/>
          <a:sy n="128" d="100"/>
        </p:scale>
        <p:origin x="1824" y="126"/>
      </p:cViewPr>
      <p:guideLst>
        <p:guide orient="horz" pos="2341"/>
        <p:guide pos="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3060" y="-84"/>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102BF6F4-C944-4A71-8E41-F06D01144A53}"/>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003" tIns="45501" rIns="91003" bIns="45501" numCol="1" anchor="t" anchorCtr="0" compatLnSpc="1">
            <a:prstTxWarp prst="textNoShape">
              <a:avLst/>
            </a:prstTxWarp>
          </a:bodyPr>
          <a:lstStyle>
            <a:lvl1pPr defTabSz="909882" eaLnBrk="1" hangingPunct="1">
              <a:defRPr sz="1200">
                <a:latin typeface="Times New Roman" pitchFamily="18" charset="0"/>
                <a:ea typeface="ＭＳ Ｐゴシック" pitchFamily="50" charset="-128"/>
              </a:defRPr>
            </a:lvl1pPr>
          </a:lstStyle>
          <a:p>
            <a:pPr>
              <a:defRPr/>
            </a:pPr>
            <a:endParaRPr lang="en-US" altLang="ja-JP"/>
          </a:p>
        </p:txBody>
      </p:sp>
      <p:sp>
        <p:nvSpPr>
          <p:cNvPr id="148483" name="Rectangle 3">
            <a:extLst>
              <a:ext uri="{FF2B5EF4-FFF2-40B4-BE49-F238E27FC236}">
                <a16:creationId xmlns:a16="http://schemas.microsoft.com/office/drawing/2014/main" id="{2BDE19AB-155C-455E-AE01-C1EBEDC2C000}"/>
              </a:ext>
            </a:extLst>
          </p:cNvPr>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1003" tIns="45501" rIns="91003" bIns="45501" numCol="1" anchor="t" anchorCtr="0" compatLnSpc="1">
            <a:prstTxWarp prst="textNoShape">
              <a:avLst/>
            </a:prstTxWarp>
          </a:bodyPr>
          <a:lstStyle>
            <a:lvl1pPr algn="r" defTabSz="909882" eaLnBrk="1" hangingPunct="1">
              <a:defRPr sz="1200">
                <a:latin typeface="Times New Roman" pitchFamily="18" charset="0"/>
                <a:ea typeface="ＭＳ Ｐゴシック" pitchFamily="50" charset="-128"/>
              </a:defRPr>
            </a:lvl1pPr>
          </a:lstStyle>
          <a:p>
            <a:pPr>
              <a:defRPr/>
            </a:pPr>
            <a:endParaRPr lang="en-US" altLang="ja-JP"/>
          </a:p>
        </p:txBody>
      </p:sp>
      <p:sp>
        <p:nvSpPr>
          <p:cNvPr id="148484" name="Rectangle 4">
            <a:extLst>
              <a:ext uri="{FF2B5EF4-FFF2-40B4-BE49-F238E27FC236}">
                <a16:creationId xmlns:a16="http://schemas.microsoft.com/office/drawing/2014/main" id="{BDDD0EB5-AEF6-4BC6-A4E3-C3BC32BBC5C9}"/>
              </a:ext>
            </a:extLst>
          </p:cNvPr>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1003" tIns="45501" rIns="91003" bIns="45501" numCol="1" anchor="b" anchorCtr="0" compatLnSpc="1">
            <a:prstTxWarp prst="textNoShape">
              <a:avLst/>
            </a:prstTxWarp>
          </a:bodyPr>
          <a:lstStyle>
            <a:lvl1pPr defTabSz="909882" eaLnBrk="1" hangingPunct="1">
              <a:defRPr sz="1200">
                <a:latin typeface="Times New Roman" pitchFamily="18" charset="0"/>
                <a:ea typeface="ＭＳ Ｐゴシック" pitchFamily="50" charset="-128"/>
              </a:defRPr>
            </a:lvl1pPr>
          </a:lstStyle>
          <a:p>
            <a:pPr>
              <a:defRPr/>
            </a:pPr>
            <a:endParaRPr lang="en-US" altLang="ja-JP"/>
          </a:p>
        </p:txBody>
      </p:sp>
      <p:sp>
        <p:nvSpPr>
          <p:cNvPr id="148485" name="Rectangle 5">
            <a:extLst>
              <a:ext uri="{FF2B5EF4-FFF2-40B4-BE49-F238E27FC236}">
                <a16:creationId xmlns:a16="http://schemas.microsoft.com/office/drawing/2014/main" id="{A007AB54-F1E8-402A-9F7E-01097A8A9D53}"/>
              </a:ext>
            </a:extLst>
          </p:cNvPr>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1003" tIns="45501" rIns="91003" bIns="45501" numCol="1" anchor="b" anchorCtr="0" compatLnSpc="1">
            <a:prstTxWarp prst="textNoShape">
              <a:avLst/>
            </a:prstTxWarp>
          </a:bodyPr>
          <a:lstStyle>
            <a:lvl1pPr algn="r" defTabSz="909638" eaLnBrk="1" hangingPunct="1">
              <a:defRPr sz="1200"/>
            </a:lvl1pPr>
          </a:lstStyle>
          <a:p>
            <a:pPr>
              <a:defRPr/>
            </a:pPr>
            <a:fld id="{A8E4C633-05A7-4F4C-B01B-1D82BDC05B36}"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1E340AD-FB1B-4A27-9DA1-81D2D133E68C}"/>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003" tIns="45501" rIns="91003" bIns="45501" numCol="1" anchor="t" anchorCtr="0" compatLnSpc="1">
            <a:prstTxWarp prst="textNoShape">
              <a:avLst/>
            </a:prstTxWarp>
          </a:bodyPr>
          <a:lstStyle>
            <a:lvl1pPr defTabSz="909882" eaLnBrk="1" hangingPunct="1">
              <a:defRPr sz="1200">
                <a:latin typeface="Times New Roman" pitchFamily="18" charset="0"/>
                <a:ea typeface="ＭＳ Ｐゴシック" pitchFamily="50" charset="-128"/>
              </a:defRPr>
            </a:lvl1pPr>
          </a:lstStyle>
          <a:p>
            <a:pPr>
              <a:defRPr/>
            </a:pPr>
            <a:endParaRPr lang="en-US" altLang="ja-JP"/>
          </a:p>
        </p:txBody>
      </p:sp>
      <p:sp>
        <p:nvSpPr>
          <p:cNvPr id="5123" name="Rectangle 3">
            <a:extLst>
              <a:ext uri="{FF2B5EF4-FFF2-40B4-BE49-F238E27FC236}">
                <a16:creationId xmlns:a16="http://schemas.microsoft.com/office/drawing/2014/main" id="{D1F7CFA7-1E82-471D-8378-2E7B01E008E2}"/>
              </a:ext>
            </a:extLst>
          </p:cNvPr>
          <p:cNvSpPr>
            <a:spLocks noGrp="1" noChangeArrowheads="1"/>
          </p:cNvSpPr>
          <p:nvPr>
            <p:ph type="dt" idx="1"/>
          </p:nvPr>
        </p:nvSpPr>
        <p:spPr bwMode="auto">
          <a:xfrm>
            <a:off x="3851275" y="0"/>
            <a:ext cx="2946400" cy="495300"/>
          </a:xfrm>
          <a:prstGeom prst="rect">
            <a:avLst/>
          </a:prstGeom>
          <a:noFill/>
          <a:ln w="9525">
            <a:noFill/>
            <a:miter lim="800000"/>
            <a:headEnd/>
            <a:tailEnd/>
          </a:ln>
          <a:effectLst/>
        </p:spPr>
        <p:txBody>
          <a:bodyPr vert="horz" wrap="square" lIns="91003" tIns="45501" rIns="91003" bIns="45501" numCol="1" anchor="t" anchorCtr="0" compatLnSpc="1">
            <a:prstTxWarp prst="textNoShape">
              <a:avLst/>
            </a:prstTxWarp>
          </a:bodyPr>
          <a:lstStyle>
            <a:lvl1pPr algn="r" defTabSz="909882" eaLnBrk="1" hangingPunct="1">
              <a:defRPr sz="1200">
                <a:latin typeface="Times New Roman" pitchFamily="18" charset="0"/>
                <a:ea typeface="ＭＳ Ｐゴシック" pitchFamily="50" charset="-128"/>
              </a:defRPr>
            </a:lvl1pPr>
          </a:lstStyle>
          <a:p>
            <a:pPr>
              <a:defRPr/>
            </a:pPr>
            <a:endParaRPr lang="en-US" altLang="ja-JP"/>
          </a:p>
        </p:txBody>
      </p:sp>
      <p:sp>
        <p:nvSpPr>
          <p:cNvPr id="13316" name="Rectangle 4">
            <a:extLst>
              <a:ext uri="{FF2B5EF4-FFF2-40B4-BE49-F238E27FC236}">
                <a16:creationId xmlns:a16="http://schemas.microsoft.com/office/drawing/2014/main" id="{E25B039F-84C0-4937-AFB9-8B25668CA329}"/>
              </a:ext>
            </a:extLst>
          </p:cNvPr>
          <p:cNvSpPr>
            <a:spLocks noGrp="1" noRot="1" noChangeAspect="1" noChangeArrowheads="1" noTextEdit="1"/>
          </p:cNvSpPr>
          <p:nvPr>
            <p:ph type="sldImg" idx="2"/>
          </p:nvPr>
        </p:nvSpPr>
        <p:spPr bwMode="auto">
          <a:xfrm>
            <a:off x="919163" y="744538"/>
            <a:ext cx="496093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47414108-AE69-4B64-B449-54F720990D77}"/>
              </a:ext>
            </a:extLst>
          </p:cNvPr>
          <p:cNvSpPr>
            <a:spLocks noGrp="1" noChangeArrowheads="1"/>
          </p:cNvSpPr>
          <p:nvPr>
            <p:ph type="body" sz="quarter" idx="3"/>
          </p:nvPr>
        </p:nvSpPr>
        <p:spPr bwMode="auto">
          <a:xfrm>
            <a:off x="904875" y="4714875"/>
            <a:ext cx="4987925" cy="4467225"/>
          </a:xfrm>
          <a:prstGeom prst="rect">
            <a:avLst/>
          </a:prstGeom>
          <a:noFill/>
          <a:ln w="9525">
            <a:noFill/>
            <a:miter lim="800000"/>
            <a:headEnd/>
            <a:tailEnd/>
          </a:ln>
          <a:effectLst/>
        </p:spPr>
        <p:txBody>
          <a:bodyPr vert="horz" wrap="square" lIns="91003" tIns="45501" rIns="91003" bIns="4550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a:extLst>
              <a:ext uri="{FF2B5EF4-FFF2-40B4-BE49-F238E27FC236}">
                <a16:creationId xmlns:a16="http://schemas.microsoft.com/office/drawing/2014/main" id="{44ACBB99-A9EE-48AE-A2A9-D05E65FCF246}"/>
              </a:ext>
            </a:extLst>
          </p:cNvPr>
          <p:cNvSpPr>
            <a:spLocks noGrp="1" noChangeArrowheads="1"/>
          </p:cNvSpPr>
          <p:nvPr>
            <p:ph type="ftr" sz="quarter" idx="4"/>
          </p:nvPr>
        </p:nvSpPr>
        <p:spPr bwMode="auto">
          <a:xfrm>
            <a:off x="0" y="9431338"/>
            <a:ext cx="2946400" cy="495300"/>
          </a:xfrm>
          <a:prstGeom prst="rect">
            <a:avLst/>
          </a:prstGeom>
          <a:noFill/>
          <a:ln w="9525">
            <a:noFill/>
            <a:miter lim="800000"/>
            <a:headEnd/>
            <a:tailEnd/>
          </a:ln>
          <a:effectLst/>
        </p:spPr>
        <p:txBody>
          <a:bodyPr vert="horz" wrap="square" lIns="91003" tIns="45501" rIns="91003" bIns="45501" numCol="1" anchor="b" anchorCtr="0" compatLnSpc="1">
            <a:prstTxWarp prst="textNoShape">
              <a:avLst/>
            </a:prstTxWarp>
          </a:bodyPr>
          <a:lstStyle>
            <a:lvl1pPr defTabSz="909882" eaLnBrk="1" hangingPunct="1">
              <a:defRPr sz="1200">
                <a:latin typeface="Times New Roman" pitchFamily="18" charset="0"/>
                <a:ea typeface="ＭＳ Ｐゴシック" pitchFamily="50" charset="-128"/>
              </a:defRPr>
            </a:lvl1pPr>
          </a:lstStyle>
          <a:p>
            <a:pPr>
              <a:defRPr/>
            </a:pPr>
            <a:endParaRPr lang="en-US" altLang="ja-JP"/>
          </a:p>
        </p:txBody>
      </p:sp>
      <p:sp>
        <p:nvSpPr>
          <p:cNvPr id="5127" name="Rectangle 7">
            <a:extLst>
              <a:ext uri="{FF2B5EF4-FFF2-40B4-BE49-F238E27FC236}">
                <a16:creationId xmlns:a16="http://schemas.microsoft.com/office/drawing/2014/main" id="{5AB81A99-6BCE-4DEC-867A-0FE3E89ED26C}"/>
              </a:ext>
            </a:extLst>
          </p:cNvPr>
          <p:cNvSpPr>
            <a:spLocks noGrp="1" noChangeArrowheads="1"/>
          </p:cNvSpPr>
          <p:nvPr>
            <p:ph type="sldNum" sz="quarter" idx="5"/>
          </p:nvPr>
        </p:nvSpPr>
        <p:spPr bwMode="auto">
          <a:xfrm>
            <a:off x="3851275" y="9431338"/>
            <a:ext cx="2946400" cy="495300"/>
          </a:xfrm>
          <a:prstGeom prst="rect">
            <a:avLst/>
          </a:prstGeom>
          <a:noFill/>
          <a:ln w="9525">
            <a:noFill/>
            <a:miter lim="800000"/>
            <a:headEnd/>
            <a:tailEnd/>
          </a:ln>
          <a:effectLst/>
        </p:spPr>
        <p:txBody>
          <a:bodyPr vert="horz" wrap="square" lIns="91003" tIns="45501" rIns="91003" bIns="45501" numCol="1" anchor="b" anchorCtr="0" compatLnSpc="1">
            <a:prstTxWarp prst="textNoShape">
              <a:avLst/>
            </a:prstTxWarp>
          </a:bodyPr>
          <a:lstStyle>
            <a:lvl1pPr algn="r" defTabSz="909638" eaLnBrk="1" hangingPunct="1">
              <a:defRPr sz="1200"/>
            </a:lvl1pPr>
          </a:lstStyle>
          <a:p>
            <a:pPr>
              <a:defRPr/>
            </a:pPr>
            <a:fld id="{B2466008-1D89-4FCA-8B9C-F1B3826F2FE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3477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正方形/長方形 2">
            <a:extLst>
              <a:ext uri="{FF2B5EF4-FFF2-40B4-BE49-F238E27FC236}">
                <a16:creationId xmlns:a16="http://schemas.microsoft.com/office/drawing/2014/main" id="{CE1025FB-B73A-4DF7-B38F-8796141E88A1}"/>
              </a:ext>
            </a:extLst>
          </p:cNvPr>
          <p:cNvSpPr>
            <a:spLocks noChangeArrowheads="1"/>
          </p:cNvSpPr>
          <p:nvPr userDrawn="1"/>
        </p:nvSpPr>
        <p:spPr bwMode="auto">
          <a:xfrm>
            <a:off x="8236750" y="2"/>
            <a:ext cx="904077" cy="1260475"/>
          </a:xfrm>
          <a:prstGeom prst="rect">
            <a:avLst/>
          </a:prstGeom>
          <a:solidFill>
            <a:srgbClr val="E1FAE1"/>
          </a:solidFill>
          <a:ln>
            <a:noFill/>
          </a:ln>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defRPr/>
            </a:pPr>
            <a:endParaRPr lang="ja-JP" altLang="en-US" sz="2400"/>
          </a:p>
        </p:txBody>
      </p:sp>
      <p:pic>
        <p:nvPicPr>
          <p:cNvPr id="11" name="図 10">
            <a:extLst>
              <a:ext uri="{FF2B5EF4-FFF2-40B4-BE49-F238E27FC236}">
                <a16:creationId xmlns:a16="http://schemas.microsoft.com/office/drawing/2014/main" id="{27242D86-001E-42F6-B0C6-42C3140F4B5B}"/>
              </a:ext>
            </a:extLst>
          </p:cNvPr>
          <p:cNvPicPr>
            <a:picLocks noChangeAspect="1"/>
          </p:cNvPicPr>
          <p:nvPr userDrawn="1"/>
        </p:nvPicPr>
        <p:blipFill rotWithShape="1">
          <a:blip r:embed="rId3">
            <a:alphaModFix amt="3000"/>
          </a:blip>
          <a:srcRect t="3238"/>
          <a:stretch/>
        </p:blipFill>
        <p:spPr>
          <a:xfrm>
            <a:off x="1786088" y="1105529"/>
            <a:ext cx="5427891" cy="5252179"/>
          </a:xfrm>
          <a:prstGeom prst="rect">
            <a:avLst/>
          </a:prstGeom>
        </p:spPr>
      </p:pic>
      <p:sp>
        <p:nvSpPr>
          <p:cNvPr id="14" name="正方形/長方形 2">
            <a:extLst>
              <a:ext uri="{FF2B5EF4-FFF2-40B4-BE49-F238E27FC236}">
                <a16:creationId xmlns:a16="http://schemas.microsoft.com/office/drawing/2014/main" id="{7A4CEF44-BFF3-4E8A-A059-BE80B64E7F10}"/>
              </a:ext>
            </a:extLst>
          </p:cNvPr>
          <p:cNvSpPr>
            <a:spLocks noChangeArrowheads="1"/>
          </p:cNvSpPr>
          <p:nvPr userDrawn="1"/>
        </p:nvSpPr>
        <p:spPr bwMode="auto">
          <a:xfrm>
            <a:off x="6767515" y="5039513"/>
            <a:ext cx="2373311" cy="1827218"/>
          </a:xfrm>
          <a:prstGeom prst="rect">
            <a:avLst/>
          </a:prstGeom>
          <a:solidFill>
            <a:srgbClr val="F5FFF5"/>
          </a:solidFill>
          <a:ln>
            <a:noFill/>
          </a:ln>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defRPr/>
            </a:pPr>
            <a:endParaRPr lang="ja-JP" altLang="en-US" sz="2400"/>
          </a:p>
        </p:txBody>
      </p:sp>
      <p:sp>
        <p:nvSpPr>
          <p:cNvPr id="22" name="正方形/長方形 2">
            <a:extLst>
              <a:ext uri="{FF2B5EF4-FFF2-40B4-BE49-F238E27FC236}">
                <a16:creationId xmlns:a16="http://schemas.microsoft.com/office/drawing/2014/main" id="{23872DB0-CE09-4CE2-A9F3-42BAE309A7DC}"/>
              </a:ext>
            </a:extLst>
          </p:cNvPr>
          <p:cNvSpPr>
            <a:spLocks noChangeArrowheads="1"/>
          </p:cNvSpPr>
          <p:nvPr userDrawn="1"/>
        </p:nvSpPr>
        <p:spPr bwMode="auto">
          <a:xfrm>
            <a:off x="8239924" y="5954713"/>
            <a:ext cx="904077" cy="900112"/>
          </a:xfrm>
          <a:prstGeom prst="rect">
            <a:avLst/>
          </a:prstGeom>
          <a:solidFill>
            <a:srgbClr val="E1FAE1"/>
          </a:solidFill>
          <a:ln>
            <a:noFill/>
          </a:ln>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defRPr/>
            </a:pPr>
            <a:endParaRPr lang="ja-JP" altLang="en-US" sz="2400"/>
          </a:p>
        </p:txBody>
      </p:sp>
      <p:sp>
        <p:nvSpPr>
          <p:cNvPr id="12" name="Rectangle 8">
            <a:extLst>
              <a:ext uri="{FF2B5EF4-FFF2-40B4-BE49-F238E27FC236}">
                <a16:creationId xmlns:a16="http://schemas.microsoft.com/office/drawing/2014/main" id="{D37EDF6F-7671-4A95-AFEA-70681D17A151}"/>
              </a:ext>
            </a:extLst>
          </p:cNvPr>
          <p:cNvSpPr>
            <a:spLocks noChangeArrowheads="1"/>
          </p:cNvSpPr>
          <p:nvPr userDrawn="1"/>
        </p:nvSpPr>
        <p:spPr bwMode="auto">
          <a:xfrm>
            <a:off x="0" y="-11113"/>
            <a:ext cx="9144000" cy="960827"/>
          </a:xfrm>
          <a:prstGeom prst="rect">
            <a:avLst/>
          </a:prstGeom>
          <a:gradFill rotWithShape="0">
            <a:gsLst>
              <a:gs pos="0">
                <a:srgbClr val="006600"/>
              </a:gs>
              <a:gs pos="50000">
                <a:srgbClr val="008000"/>
              </a:gs>
              <a:gs pos="100000">
                <a:srgbClr val="33CC33"/>
              </a:gs>
            </a:gsLst>
            <a:lin ang="0" scaled="1"/>
          </a:gradFill>
          <a:ln>
            <a:noFill/>
          </a:ln>
        </p:spPr>
        <p:txBody>
          <a:bodyPr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defRPr/>
            </a:pPr>
            <a:endParaRPr lang="ja-JP" altLang="en-US" sz="2400" dirty="0"/>
          </a:p>
        </p:txBody>
      </p:sp>
      <p:sp>
        <p:nvSpPr>
          <p:cNvPr id="23" name="テキスト ボックス 1">
            <a:extLst>
              <a:ext uri="{FF2B5EF4-FFF2-40B4-BE49-F238E27FC236}">
                <a16:creationId xmlns:a16="http://schemas.microsoft.com/office/drawing/2014/main" id="{9B76DB12-20DE-45A2-8664-9AEF4D9E0406}"/>
              </a:ext>
            </a:extLst>
          </p:cNvPr>
          <p:cNvSpPr txBox="1">
            <a:spLocks noChangeArrowheads="1"/>
          </p:cNvSpPr>
          <p:nvPr userDrawn="1"/>
        </p:nvSpPr>
        <p:spPr bwMode="auto">
          <a:xfrm>
            <a:off x="7960154" y="686336"/>
            <a:ext cx="957262" cy="277813"/>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r">
              <a:defRPr/>
            </a:pPr>
            <a:fld id="{35EAE294-2564-4B4A-8916-3947B2BC77BF}" type="slidenum">
              <a:rPr lang="ja-JP" altLang="en-US" sz="1200" b="1" smtClean="0">
                <a:solidFill>
                  <a:srgbClr val="FFFF00"/>
                </a:solidFill>
                <a:effectLst>
                  <a:outerShdw blurRad="63500" dist="50800" dir="2700000" algn="tl" rotWithShape="0">
                    <a:prstClr val="black">
                      <a:alpha val="70000"/>
                    </a:prstClr>
                  </a:outerShdw>
                </a:effectLst>
                <a:latin typeface="HG丸ｺﾞｼｯｸM-PRO" panose="020F0600000000000000" pitchFamily="50" charset="-128"/>
                <a:ea typeface="HG丸ｺﾞｼｯｸM-PRO" panose="020F0600000000000000" pitchFamily="50" charset="-128"/>
              </a:rPr>
              <a:pPr algn="r">
                <a:defRPr/>
              </a:pPr>
              <a:t>‹#›</a:t>
            </a:fld>
            <a:r>
              <a:rPr lang="en-US" altLang="ja-JP" sz="1200" b="1" dirty="0">
                <a:solidFill>
                  <a:srgbClr val="FFFF00"/>
                </a:solidFill>
                <a:effectLst>
                  <a:outerShdw blurRad="63500" dist="50800" dir="2700000" algn="tl" rotWithShape="0">
                    <a:prstClr val="black">
                      <a:alpha val="70000"/>
                    </a:prstClr>
                  </a:outerShdw>
                </a:effectLst>
                <a:latin typeface="HG丸ｺﾞｼｯｸM-PRO" panose="020F0600000000000000" pitchFamily="50" charset="-128"/>
                <a:ea typeface="HG丸ｺﾞｼｯｸM-PRO" panose="020F0600000000000000" pitchFamily="50" charset="-128"/>
              </a:rPr>
              <a:t>/11</a:t>
            </a:r>
            <a:endParaRPr lang="ja-JP" altLang="en-US" sz="1200" b="1" dirty="0">
              <a:solidFill>
                <a:srgbClr val="FFFF00"/>
              </a:solidFill>
              <a:effectLst>
                <a:outerShdw blurRad="63500" dist="50800" dir="2700000" algn="tl" rotWithShape="0">
                  <a:prstClr val="black">
                    <a:alpha val="70000"/>
                  </a:prstClr>
                </a:outerShdw>
              </a:effectLst>
              <a:latin typeface="HG丸ｺﾞｼｯｸM-PRO" panose="020F0600000000000000" pitchFamily="50" charset="-128"/>
              <a:ea typeface="HG丸ｺﾞｼｯｸM-PRO" panose="020F0600000000000000" pitchFamily="50" charset="-128"/>
            </a:endParaRPr>
          </a:p>
        </p:txBody>
      </p:sp>
      <p:sp>
        <p:nvSpPr>
          <p:cNvPr id="15" name="Rectangle 10">
            <a:extLst>
              <a:ext uri="{FF2B5EF4-FFF2-40B4-BE49-F238E27FC236}">
                <a16:creationId xmlns:a16="http://schemas.microsoft.com/office/drawing/2014/main" id="{DCA172B9-88B8-433E-94D7-D03CAC42AD18}"/>
              </a:ext>
            </a:extLst>
          </p:cNvPr>
          <p:cNvSpPr>
            <a:spLocks noChangeArrowheads="1"/>
          </p:cNvSpPr>
          <p:nvPr userDrawn="1"/>
        </p:nvSpPr>
        <p:spPr bwMode="auto">
          <a:xfrm>
            <a:off x="1652535" y="6564554"/>
            <a:ext cx="6244644" cy="246221"/>
          </a:xfrm>
          <a:prstGeom prst="rect">
            <a:avLst/>
          </a:prstGeom>
          <a:noFill/>
          <a:ln>
            <a:noFill/>
          </a:ln>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defRPr/>
            </a:pPr>
            <a:r>
              <a:rPr lang="en-US" altLang="ja-JP" sz="1000" b="1" i="1" dirty="0">
                <a:latin typeface="Arial" charset="0"/>
                <a:ea typeface="ＭＳ ゴシック" pitchFamily="49" charset="-128"/>
              </a:rPr>
              <a:t>MEMS</a:t>
            </a:r>
            <a:r>
              <a:rPr lang="ja-JP" altLang="en-US" sz="1000" b="1" i="1" dirty="0">
                <a:latin typeface="Arial" charset="0"/>
                <a:ea typeface="ＭＳ ゴシック" pitchFamily="49" charset="-128"/>
              </a:rPr>
              <a:t> </a:t>
            </a:r>
            <a:r>
              <a:rPr lang="en-US" altLang="ja-JP" sz="1000" b="1" i="1" dirty="0">
                <a:latin typeface="Arial" charset="0"/>
                <a:ea typeface="ＭＳ ゴシック" pitchFamily="49" charset="-128"/>
              </a:rPr>
              <a:t>and Micromachining Laboratory, Nagoya University</a:t>
            </a:r>
            <a:r>
              <a:rPr lang="ja-JP" altLang="en-US" sz="1000" b="1" i="1" dirty="0">
                <a:latin typeface="Arial" charset="0"/>
                <a:ea typeface="ＭＳ ゴシック" pitchFamily="49" charset="-128"/>
              </a:rPr>
              <a:t>　</a:t>
            </a:r>
            <a:r>
              <a:rPr lang="en-US" altLang="ja-JP" sz="1000" b="1" i="1" dirty="0">
                <a:latin typeface="Arial" charset="0"/>
                <a:ea typeface="ＭＳ ゴシック" pitchFamily="49" charset="-128"/>
              </a:rPr>
              <a:t> </a:t>
            </a:r>
            <a:r>
              <a:rPr lang="ja-JP" altLang="en-US" sz="1000" b="1" i="1" dirty="0">
                <a:latin typeface="Arial" charset="0"/>
                <a:ea typeface="ＭＳ ゴシック" pitchFamily="49" charset="-128"/>
              </a:rPr>
              <a:t>　</a:t>
            </a:r>
            <a:r>
              <a:rPr lang="en-US" altLang="ja-JP" sz="1000" b="1" i="1" dirty="0">
                <a:latin typeface="Century Schoolbook" pitchFamily="18" charset="0"/>
                <a:ea typeface="ＭＳ ゴシック" pitchFamily="49" charset="-128"/>
              </a:rPr>
              <a:t>https://mnm.mae.nagoya-u.ac.jp</a:t>
            </a:r>
          </a:p>
        </p:txBody>
      </p:sp>
      <p:pic>
        <p:nvPicPr>
          <p:cNvPr id="24" name="図 9">
            <a:extLst>
              <a:ext uri="{FF2B5EF4-FFF2-40B4-BE49-F238E27FC236}">
                <a16:creationId xmlns:a16="http://schemas.microsoft.com/office/drawing/2014/main" id="{536FB355-FB46-40A7-B7D3-9E4DBFEF4D7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0039" y="6428252"/>
            <a:ext cx="10191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7">
            <a:extLst>
              <a:ext uri="{FF2B5EF4-FFF2-40B4-BE49-F238E27FC236}">
                <a16:creationId xmlns:a16="http://schemas.microsoft.com/office/drawing/2014/main" id="{E39FC94D-4C31-4AC6-935F-EF3191893AD4}"/>
              </a:ext>
            </a:extLst>
          </p:cNvPr>
          <p:cNvSpPr>
            <a:spLocks noChangeArrowheads="1"/>
          </p:cNvSpPr>
          <p:nvPr userDrawn="1"/>
        </p:nvSpPr>
        <p:spPr bwMode="auto">
          <a:xfrm>
            <a:off x="1653761" y="6557631"/>
            <a:ext cx="6120000" cy="36000"/>
          </a:xfrm>
          <a:prstGeom prst="rect">
            <a:avLst/>
          </a:prstGeom>
          <a:solidFill>
            <a:srgbClr val="006E4F"/>
          </a:solidFill>
          <a:ln>
            <a:noFill/>
          </a:ln>
        </p:spPr>
        <p:txBody>
          <a:bodyPr wrap="none"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defRPr/>
            </a:pPr>
            <a:endParaRPr lang="ja-JP" altLang="en-US" sz="2400"/>
          </a:p>
        </p:txBody>
      </p:sp>
      <p:pic>
        <p:nvPicPr>
          <p:cNvPr id="26" name="Picture 7">
            <a:extLst>
              <a:ext uri="{FF2B5EF4-FFF2-40B4-BE49-F238E27FC236}">
                <a16:creationId xmlns:a16="http://schemas.microsoft.com/office/drawing/2014/main" id="{B8912A95-F165-44AF-8637-FC580B5618D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48310" y="6422201"/>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00" r:id="rId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Arial" panose="020B0604020202020204" pitchFamily="34" charset="0"/>
          <a:ea typeface="HG丸ｺﾞｼｯｸM-PRO" panose="020F0600000000000000" pitchFamily="50" charset="-128"/>
        </a:defRPr>
      </a:lvl2pPr>
      <a:lvl3pPr algn="ctr" rtl="0" eaLnBrk="0" fontAlgn="base" hangingPunct="0">
        <a:spcBef>
          <a:spcPct val="0"/>
        </a:spcBef>
        <a:spcAft>
          <a:spcPct val="0"/>
        </a:spcAft>
        <a:defRPr kumimoji="1" sz="4400">
          <a:solidFill>
            <a:schemeClr val="tx1"/>
          </a:solidFill>
          <a:latin typeface="Arial" panose="020B0604020202020204" pitchFamily="34" charset="0"/>
          <a:ea typeface="HG丸ｺﾞｼｯｸM-PRO" panose="020F0600000000000000" pitchFamily="50" charset="-128"/>
        </a:defRPr>
      </a:lvl3pPr>
      <a:lvl4pPr algn="ctr" rtl="0" eaLnBrk="0" fontAlgn="base" hangingPunct="0">
        <a:spcBef>
          <a:spcPct val="0"/>
        </a:spcBef>
        <a:spcAft>
          <a:spcPct val="0"/>
        </a:spcAft>
        <a:defRPr kumimoji="1" sz="4400">
          <a:solidFill>
            <a:schemeClr val="tx1"/>
          </a:solidFill>
          <a:latin typeface="Arial" panose="020B0604020202020204" pitchFamily="34" charset="0"/>
          <a:ea typeface="HG丸ｺﾞｼｯｸM-PRO" panose="020F0600000000000000" pitchFamily="50" charset="-128"/>
        </a:defRPr>
      </a:lvl4pPr>
      <a:lvl5pPr algn="ctr" rtl="0" eaLnBrk="0" fontAlgn="base" hangingPunct="0">
        <a:spcBef>
          <a:spcPct val="0"/>
        </a:spcBef>
        <a:spcAft>
          <a:spcPct val="0"/>
        </a:spcAft>
        <a:defRPr kumimoji="1" sz="4400">
          <a:solidFill>
            <a:schemeClr val="tx1"/>
          </a:solidFill>
          <a:latin typeface="Arial" panose="020B0604020202020204" pitchFamily="34" charset="0"/>
          <a:ea typeface="HG丸ｺﾞｼｯｸM-PRO" panose="020F0600000000000000" pitchFamily="50" charset="-128"/>
        </a:defRPr>
      </a:lvl5pPr>
      <a:lvl6pPr marL="457200" algn="ctr" rtl="0" fontAlgn="base">
        <a:spcBef>
          <a:spcPct val="0"/>
        </a:spcBef>
        <a:spcAft>
          <a:spcPct val="0"/>
        </a:spcAft>
        <a:defRPr kumimoji="1" sz="4400">
          <a:solidFill>
            <a:schemeClr val="tx1"/>
          </a:solidFill>
          <a:latin typeface="Arial" panose="020B0604020202020204" pitchFamily="34" charset="0"/>
          <a:ea typeface="HG丸ｺﾞｼｯｸM-PRO" panose="020F0600000000000000" pitchFamily="50" charset="-128"/>
        </a:defRPr>
      </a:lvl6pPr>
      <a:lvl7pPr marL="914400" algn="ctr" rtl="0" fontAlgn="base">
        <a:spcBef>
          <a:spcPct val="0"/>
        </a:spcBef>
        <a:spcAft>
          <a:spcPct val="0"/>
        </a:spcAft>
        <a:defRPr kumimoji="1" sz="4400">
          <a:solidFill>
            <a:schemeClr val="tx1"/>
          </a:solidFill>
          <a:latin typeface="Arial" panose="020B0604020202020204" pitchFamily="34" charset="0"/>
          <a:ea typeface="HG丸ｺﾞｼｯｸM-PRO" panose="020F0600000000000000" pitchFamily="50" charset="-128"/>
        </a:defRPr>
      </a:lvl7pPr>
      <a:lvl8pPr marL="1371600" algn="ctr" rtl="0" fontAlgn="base">
        <a:spcBef>
          <a:spcPct val="0"/>
        </a:spcBef>
        <a:spcAft>
          <a:spcPct val="0"/>
        </a:spcAft>
        <a:defRPr kumimoji="1" sz="4400">
          <a:solidFill>
            <a:schemeClr val="tx1"/>
          </a:solidFill>
          <a:latin typeface="Arial" panose="020B0604020202020204" pitchFamily="34" charset="0"/>
          <a:ea typeface="HG丸ｺﾞｼｯｸM-PRO" panose="020F0600000000000000" pitchFamily="50" charset="-128"/>
        </a:defRPr>
      </a:lvl8pPr>
      <a:lvl9pPr marL="1828800" algn="ctr" rtl="0" fontAlgn="base">
        <a:spcBef>
          <a:spcPct val="0"/>
        </a:spcBef>
        <a:spcAft>
          <a:spcPct val="0"/>
        </a:spcAft>
        <a:defRPr kumimoji="1" sz="4400">
          <a:solidFill>
            <a:schemeClr val="tx1"/>
          </a:solidFill>
          <a:latin typeface="Arial" panose="020B0604020202020204" pitchFamily="34" charset="0"/>
          <a:ea typeface="HG丸ｺﾞｼｯｸM-PRO" panose="020F0600000000000000"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BB7B4CDC-0C7B-4EDD-8D07-99B87EC9CABC}"/>
              </a:ext>
            </a:extLst>
          </p:cNvPr>
          <p:cNvSpPr>
            <a:spLocks noChangeArrowheads="1"/>
          </p:cNvSpPr>
          <p:nvPr/>
        </p:nvSpPr>
        <p:spPr bwMode="auto">
          <a:xfrm>
            <a:off x="8184005" y="675425"/>
            <a:ext cx="695739" cy="241300"/>
          </a:xfrm>
          <a:prstGeom prst="rect">
            <a:avLst/>
          </a:prstGeom>
          <a:gradFill>
            <a:gsLst>
              <a:gs pos="0">
                <a:srgbClr val="28BC28"/>
              </a:gs>
              <a:gs pos="100000">
                <a:srgbClr val="30C830"/>
              </a:gs>
            </a:gsLst>
            <a:lin ang="0" scaled="0"/>
          </a:gradFill>
          <a:ln>
            <a:noFill/>
          </a:ln>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endParaRPr lang="ja-JP" altLang="en-US" dirty="0"/>
          </a:p>
        </p:txBody>
      </p:sp>
      <p:sp>
        <p:nvSpPr>
          <p:cNvPr id="8" name="正方形/長方形 1">
            <a:extLst>
              <a:ext uri="{FF2B5EF4-FFF2-40B4-BE49-F238E27FC236}">
                <a16:creationId xmlns:a16="http://schemas.microsoft.com/office/drawing/2014/main" id="{B071D321-969B-44E7-B49A-748F75467098}"/>
              </a:ext>
            </a:extLst>
          </p:cNvPr>
          <p:cNvSpPr>
            <a:spLocks noChangeArrowheads="1"/>
          </p:cNvSpPr>
          <p:nvPr/>
        </p:nvSpPr>
        <p:spPr bwMode="auto">
          <a:xfrm>
            <a:off x="7493" y="953884"/>
            <a:ext cx="9144002"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9388" eaLnBrk="1" hangingPunct="1">
              <a:spcBef>
                <a:spcPts val="1200"/>
              </a:spcBef>
              <a:tabLst>
                <a:tab pos="1882775" algn="l"/>
              </a:tabLst>
              <a:defRPr/>
            </a:pPr>
            <a:r>
              <a:rPr lang="ja-JP" altLang="en-US" b="1" u="sng" dirty="0">
                <a:solidFill>
                  <a:srgbClr val="0000FF"/>
                </a:solidFill>
                <a:ea typeface="HG丸ｺﾞｼｯｸM-PRO" pitchFamily="50" charset="-128"/>
              </a:rPr>
              <a:t>文章作成，プレゼンテーションの基礎</a:t>
            </a:r>
            <a:endParaRPr lang="en-US" altLang="ja-JP" b="1" u="sng" dirty="0">
              <a:solidFill>
                <a:srgbClr val="0000FF"/>
              </a:solidFill>
              <a:ea typeface="HG丸ｺﾞｼｯｸM-PRO" pitchFamily="50" charset="-128"/>
            </a:endParaRPr>
          </a:p>
          <a:p>
            <a:pPr marL="444500" eaLnBrk="1" hangingPunct="1">
              <a:spcBef>
                <a:spcPts val="1200"/>
              </a:spcBef>
              <a:tabLst>
                <a:tab pos="1882775" algn="l"/>
              </a:tabLst>
              <a:defRPr/>
            </a:pPr>
            <a:r>
              <a:rPr lang="en-US" altLang="ja-JP" sz="2000" b="1" dirty="0">
                <a:solidFill>
                  <a:srgbClr val="FF0000"/>
                </a:solidFill>
                <a:latin typeface="+mn-ea"/>
                <a:ea typeface="+mn-ea"/>
              </a:rPr>
              <a:t>AI</a:t>
            </a:r>
            <a:r>
              <a:rPr lang="ja-JP" altLang="en-US" sz="2000" b="1" dirty="0">
                <a:solidFill>
                  <a:srgbClr val="FF0000"/>
                </a:solidFill>
                <a:latin typeface="+mn-ea"/>
                <a:ea typeface="+mn-ea"/>
              </a:rPr>
              <a:t>時代こそ「伝える力」が武器</a:t>
            </a:r>
            <a:r>
              <a:rPr lang="ja-JP" altLang="en-US" sz="2000" b="1" dirty="0">
                <a:latin typeface="+mn-ea"/>
                <a:ea typeface="+mn-ea"/>
              </a:rPr>
              <a:t>になります．人にも</a:t>
            </a:r>
            <a:r>
              <a:rPr lang="en-US" altLang="ja-JP" sz="2000" b="1" dirty="0">
                <a:latin typeface="+mn-ea"/>
                <a:ea typeface="+mn-ea"/>
              </a:rPr>
              <a:t>AI</a:t>
            </a:r>
            <a:r>
              <a:rPr lang="ja-JP" altLang="en-US" sz="2000" b="1" dirty="0">
                <a:latin typeface="+mn-ea"/>
                <a:ea typeface="+mn-ea"/>
              </a:rPr>
              <a:t>にも，意図が正確に届かなければ何も動きません．本講義では，スライド作成や文章作成，</a:t>
            </a:r>
            <a:r>
              <a:rPr lang="en-US" altLang="ja-JP" sz="2000" b="1" dirty="0">
                <a:latin typeface="+mn-ea"/>
                <a:ea typeface="+mn-ea"/>
              </a:rPr>
              <a:t>AI</a:t>
            </a:r>
            <a:r>
              <a:rPr lang="ja-JP" altLang="en-US" sz="2000" b="1" dirty="0">
                <a:latin typeface="+mn-ea"/>
                <a:ea typeface="+mn-ea"/>
              </a:rPr>
              <a:t>プロンプトに共通する「伝える技術」に焦点を当て，意外と理解できていない“最重要の基礎”を座学で学びます．</a:t>
            </a:r>
            <a:endParaRPr lang="en-US" altLang="ja-JP" sz="2000" b="1" dirty="0">
              <a:latin typeface="+mn-ea"/>
              <a:ea typeface="+mn-ea"/>
            </a:endParaRPr>
          </a:p>
          <a:p>
            <a:pPr marL="177800" eaLnBrk="1" hangingPunct="1">
              <a:spcBef>
                <a:spcPts val="1800"/>
              </a:spcBef>
              <a:tabLst>
                <a:tab pos="1882775" algn="l"/>
              </a:tabLst>
              <a:defRPr/>
            </a:pPr>
            <a:r>
              <a:rPr kumimoji="1" lang="en-US" altLang="ja-JP" sz="2400" b="1" i="0" u="sng" strike="noStrike" kern="1200" cap="none" spc="0" normalizeH="0" baseline="0" noProof="0" dirty="0">
                <a:ln>
                  <a:noFill/>
                </a:ln>
                <a:solidFill>
                  <a:srgbClr val="0000FF"/>
                </a:solidFill>
                <a:effectLst/>
                <a:uLnTx/>
                <a:uFillTx/>
                <a:latin typeface="+mn-ea"/>
                <a:ea typeface="+mn-ea"/>
                <a:cs typeface="+mn-cs"/>
              </a:rPr>
              <a:t>AI</a:t>
            </a:r>
            <a:r>
              <a:rPr kumimoji="1" lang="ja-JP" altLang="en-US" sz="2400" b="1" i="0" u="sng" strike="noStrike" kern="1200" cap="none" spc="0" normalizeH="0" baseline="0" noProof="0" dirty="0">
                <a:ln>
                  <a:noFill/>
                </a:ln>
                <a:solidFill>
                  <a:srgbClr val="0000FF"/>
                </a:solidFill>
                <a:effectLst/>
                <a:uLnTx/>
                <a:uFillTx/>
                <a:latin typeface="+mn-ea"/>
                <a:ea typeface="+mn-ea"/>
                <a:cs typeface="+mn-cs"/>
              </a:rPr>
              <a:t>エージェント</a:t>
            </a:r>
            <a:r>
              <a:rPr kumimoji="1" lang="ja-JP" altLang="en-US" sz="2400" b="1" i="0" u="sng" strike="noStrike" kern="1200" cap="none" spc="0" normalizeH="0" baseline="0" noProof="0" dirty="0">
                <a:ln>
                  <a:noFill/>
                </a:ln>
                <a:solidFill>
                  <a:srgbClr val="0000FF"/>
                </a:solidFill>
                <a:effectLst/>
                <a:uLnTx/>
                <a:uFillTx/>
                <a:latin typeface="Times New Roman" panose="02020603050405020304" pitchFamily="18" charset="0"/>
                <a:ea typeface="HG丸ｺﾞｼｯｸM-PRO" pitchFamily="50" charset="-128"/>
                <a:cs typeface="+mn-cs"/>
              </a:rPr>
              <a:t>，リモート時代のプレゼンテーション</a:t>
            </a:r>
            <a:endParaRPr kumimoji="1" lang="en-US" altLang="ja-JP" sz="2400" b="1" i="0" u="sng" strike="noStrike" kern="1200" cap="none" spc="0" normalizeH="0" baseline="0" noProof="0" dirty="0">
              <a:ln>
                <a:noFill/>
              </a:ln>
              <a:solidFill>
                <a:srgbClr val="0000FF"/>
              </a:solidFill>
              <a:effectLst/>
              <a:uLnTx/>
              <a:uFillTx/>
              <a:latin typeface="Times New Roman" panose="02020603050405020304" pitchFamily="18" charset="0"/>
              <a:ea typeface="HG丸ｺﾞｼｯｸM-PRO" pitchFamily="50" charset="-128"/>
              <a:cs typeface="+mn-cs"/>
            </a:endParaRPr>
          </a:p>
        </p:txBody>
      </p:sp>
      <p:sp>
        <p:nvSpPr>
          <p:cNvPr id="12" name="テキスト ボックス 11">
            <a:extLst>
              <a:ext uri="{FF2B5EF4-FFF2-40B4-BE49-F238E27FC236}">
                <a16:creationId xmlns:a16="http://schemas.microsoft.com/office/drawing/2014/main" id="{10D72FEC-0F64-4EF5-8FD6-A29EC45DF79D}"/>
              </a:ext>
            </a:extLst>
          </p:cNvPr>
          <p:cNvSpPr txBox="1"/>
          <p:nvPr/>
        </p:nvSpPr>
        <p:spPr>
          <a:xfrm>
            <a:off x="7495" y="3400708"/>
            <a:ext cx="5021705" cy="2554545"/>
          </a:xfrm>
          <a:prstGeom prst="rect">
            <a:avLst/>
          </a:prstGeom>
          <a:noFill/>
        </p:spPr>
        <p:txBody>
          <a:bodyPr wrap="square">
            <a:spAutoFit/>
          </a:bodyPr>
          <a:lstStyle/>
          <a:p>
            <a:pPr marL="444500" marR="0" lvl="0" indent="0" algn="just" defTabSz="914400" rtl="0" eaLnBrk="1" fontAlgn="base" latinLnBrk="0" hangingPunct="1">
              <a:lnSpc>
                <a:spcPct val="100000"/>
              </a:lnSpc>
              <a:spcBef>
                <a:spcPts val="1200"/>
              </a:spcBef>
              <a:spcAft>
                <a:spcPct val="0"/>
              </a:spcAft>
              <a:buClrTx/>
              <a:buSzTx/>
              <a:buFontTx/>
              <a:buNone/>
              <a:tabLst>
                <a:tab pos="1882775" algn="l"/>
                <a:tab pos="8699500" algn="l"/>
              </a:tabLst>
              <a:defRPr/>
            </a:pPr>
            <a:r>
              <a:rPr kumimoji="1" lang="ja-JP" altLang="en-US" sz="2000" b="1" i="0" u="none" strike="noStrike" kern="1200" cap="none" spc="0" normalizeH="0" baseline="0" noProof="0" dirty="0">
                <a:ln>
                  <a:noFill/>
                </a:ln>
                <a:solidFill>
                  <a:srgbClr val="FF0000"/>
                </a:solidFill>
                <a:effectLst/>
                <a:uLnTx/>
                <a:uFillTx/>
                <a:latin typeface="+mn-ea"/>
                <a:ea typeface="+mn-ea"/>
                <a:cs typeface="+mn-cs"/>
              </a:rPr>
              <a:t>リモートと</a:t>
            </a:r>
            <a:r>
              <a:rPr kumimoji="1" lang="en-US" altLang="ja-JP" sz="2000" b="1" i="0" u="none" strike="noStrike" kern="1200" cap="none" spc="0" normalizeH="0" baseline="0" noProof="0" dirty="0">
                <a:ln>
                  <a:noFill/>
                </a:ln>
                <a:solidFill>
                  <a:srgbClr val="FF0000"/>
                </a:solidFill>
                <a:effectLst/>
                <a:uLnTx/>
                <a:uFillTx/>
                <a:latin typeface="+mn-ea"/>
                <a:ea typeface="+mn-ea"/>
                <a:cs typeface="+mn-cs"/>
              </a:rPr>
              <a:t>AI</a:t>
            </a:r>
            <a:r>
              <a:rPr kumimoji="1" lang="ja-JP" altLang="en-US" sz="2000" b="1" i="0" u="none" strike="noStrike" kern="1200" cap="none" spc="0" normalizeH="0" baseline="0" noProof="0" dirty="0">
                <a:ln>
                  <a:noFill/>
                </a:ln>
                <a:solidFill>
                  <a:srgbClr val="FF0000"/>
                </a:solidFill>
                <a:effectLst/>
                <a:uLnTx/>
                <a:uFillTx/>
                <a:latin typeface="+mn-ea"/>
                <a:ea typeface="+mn-ea"/>
                <a:cs typeface="+mn-cs"/>
              </a:rPr>
              <a:t>の活用は，できると便利ではなく，もはや必須スキル</a:t>
            </a:r>
            <a:r>
              <a:rPr kumimoji="1" lang="ja-JP" altLang="en-US" sz="2000" b="1" i="0" u="none" strike="noStrike" kern="1200" cap="none" spc="0" normalizeH="0" baseline="0" noProof="0" dirty="0">
                <a:ln>
                  <a:noFill/>
                </a:ln>
                <a:solidFill>
                  <a:prstClr val="black"/>
                </a:solidFill>
                <a:effectLst/>
                <a:uLnTx/>
                <a:uFillTx/>
                <a:latin typeface="+mn-ea"/>
                <a:ea typeface="+mn-ea"/>
                <a:cs typeface="+mn-cs"/>
              </a:rPr>
              <a:t>です．</a:t>
            </a:r>
            <a:endParaRPr kumimoji="1" lang="en-US" altLang="ja-JP" sz="2000" b="1" i="0" u="none" strike="noStrike" kern="1200" cap="none" spc="0" normalizeH="0" baseline="0" noProof="0" dirty="0">
              <a:ln>
                <a:noFill/>
              </a:ln>
              <a:solidFill>
                <a:prstClr val="black"/>
              </a:solidFill>
              <a:effectLst/>
              <a:uLnTx/>
              <a:uFillTx/>
              <a:latin typeface="+mn-ea"/>
              <a:ea typeface="+mn-ea"/>
              <a:cs typeface="+mn-cs"/>
            </a:endParaRPr>
          </a:p>
          <a:p>
            <a:pPr marL="444500" marR="0" lvl="0" indent="0" algn="just" defTabSz="914400" rtl="0" eaLnBrk="1" fontAlgn="base" latinLnBrk="0" hangingPunct="1">
              <a:lnSpc>
                <a:spcPct val="100000"/>
              </a:lnSpc>
              <a:spcBef>
                <a:spcPts val="1200"/>
              </a:spcBef>
              <a:spcAft>
                <a:spcPct val="0"/>
              </a:spcAft>
              <a:buClrTx/>
              <a:buSzTx/>
              <a:buFontTx/>
              <a:buNone/>
              <a:tabLst>
                <a:tab pos="1882775" algn="l"/>
                <a:tab pos="8699500" algn="l"/>
              </a:tabLst>
              <a:defRPr/>
            </a:pPr>
            <a:r>
              <a:rPr lang="ja-JP" altLang="en-US" sz="2000" b="1" dirty="0">
                <a:solidFill>
                  <a:prstClr val="black"/>
                </a:solidFill>
                <a:latin typeface="+mn-ea"/>
                <a:ea typeface="+mn-ea"/>
              </a:rPr>
              <a:t>本講義では，　</a:t>
            </a:r>
            <a:r>
              <a:rPr lang="en-US" altLang="ja-JP" sz="2000" b="1" dirty="0" err="1">
                <a:solidFill>
                  <a:prstClr val="black"/>
                </a:solidFill>
                <a:latin typeface="+mn-ea"/>
                <a:ea typeface="+mn-ea"/>
              </a:rPr>
              <a:t>ChatGPT</a:t>
            </a:r>
            <a:r>
              <a:rPr lang="ja-JP" altLang="en-US" sz="2000" b="1" dirty="0">
                <a:solidFill>
                  <a:prstClr val="black"/>
                </a:solidFill>
                <a:latin typeface="+mn-ea"/>
                <a:ea typeface="+mn-ea"/>
              </a:rPr>
              <a:t>，　</a:t>
            </a:r>
            <a:r>
              <a:rPr kumimoji="1" lang="en-US" altLang="ja-JP" sz="2000" b="1" i="0" u="none" strike="noStrike" kern="1200" cap="none" spc="0" normalizeH="0" baseline="0" noProof="0" dirty="0">
                <a:ln>
                  <a:noFill/>
                </a:ln>
                <a:solidFill>
                  <a:prstClr val="black"/>
                </a:solidFill>
                <a:effectLst/>
                <a:uLnTx/>
                <a:uFillTx/>
                <a:latin typeface="+mn-ea"/>
                <a:ea typeface="+mn-ea"/>
                <a:cs typeface="+mn-cs"/>
              </a:rPr>
              <a:t>Codex</a:t>
            </a:r>
            <a:r>
              <a:rPr kumimoji="1" lang="ja-JP" altLang="en-US" sz="2000" b="1" i="0" u="none" strike="noStrike" kern="1200" cap="none" spc="0" normalizeH="0" baseline="0" noProof="0" dirty="0">
                <a:ln>
                  <a:noFill/>
                </a:ln>
                <a:solidFill>
                  <a:prstClr val="black"/>
                </a:solidFill>
                <a:effectLst/>
                <a:uLnTx/>
                <a:uFillTx/>
                <a:latin typeface="+mn-ea"/>
                <a:ea typeface="+mn-ea"/>
                <a:cs typeface="+mn-cs"/>
              </a:rPr>
              <a:t>，　　　    </a:t>
            </a:r>
            <a:r>
              <a:rPr lang="en-US" altLang="ja-JP" sz="2000" b="1" dirty="0">
                <a:solidFill>
                  <a:prstClr val="black"/>
                </a:solidFill>
                <a:latin typeface="+mn-ea"/>
                <a:ea typeface="+mn-ea"/>
              </a:rPr>
              <a:t>   </a:t>
            </a:r>
            <a:r>
              <a:rPr lang="ja-JP" altLang="en-US" sz="2000" b="1" dirty="0">
                <a:solidFill>
                  <a:prstClr val="black"/>
                </a:solidFill>
                <a:latin typeface="+mn-ea"/>
                <a:ea typeface="+mn-ea"/>
              </a:rPr>
              <a:t>　　　　</a:t>
            </a:r>
            <a:br>
              <a:rPr lang="en-US" altLang="ja-JP" sz="2000" b="1" dirty="0">
                <a:solidFill>
                  <a:prstClr val="black"/>
                </a:solidFill>
                <a:latin typeface="+mn-ea"/>
                <a:ea typeface="+mn-ea"/>
              </a:rPr>
            </a:br>
            <a:r>
              <a:rPr lang="ja-JP" altLang="en-US" sz="2000" b="1" dirty="0">
                <a:solidFill>
                  <a:prstClr val="black"/>
                </a:solidFill>
                <a:latin typeface="+mn-ea"/>
                <a:ea typeface="+mn-ea"/>
              </a:rPr>
              <a:t>　</a:t>
            </a:r>
            <a:r>
              <a:rPr lang="en-US" altLang="ja-JP" sz="2000" b="1" dirty="0">
                <a:solidFill>
                  <a:prstClr val="black"/>
                </a:solidFill>
                <a:latin typeface="+mn-ea"/>
                <a:ea typeface="+mn-ea"/>
              </a:rPr>
              <a:t>Claude</a:t>
            </a:r>
            <a:r>
              <a:rPr lang="ja-JP" altLang="en-US" sz="2000" b="1" dirty="0">
                <a:solidFill>
                  <a:prstClr val="black"/>
                </a:solidFill>
                <a:latin typeface="+mn-ea"/>
                <a:ea typeface="+mn-ea"/>
              </a:rPr>
              <a:t>，　</a:t>
            </a:r>
            <a:r>
              <a:rPr lang="en-US" altLang="ja-JP" sz="2000" b="1" dirty="0">
                <a:solidFill>
                  <a:prstClr val="black"/>
                </a:solidFill>
                <a:latin typeface="+mn-ea"/>
                <a:ea typeface="+mn-ea"/>
              </a:rPr>
              <a:t>Gemini</a:t>
            </a:r>
            <a:r>
              <a:rPr kumimoji="1" lang="ja-JP" altLang="en-US" sz="2000" b="1" i="0" u="none" strike="noStrike" kern="1200" cap="none" spc="0" normalizeH="0" baseline="0" noProof="0" dirty="0">
                <a:ln>
                  <a:noFill/>
                </a:ln>
                <a:solidFill>
                  <a:prstClr val="black"/>
                </a:solidFill>
                <a:effectLst/>
                <a:uLnTx/>
                <a:uFillTx/>
                <a:latin typeface="+mn-ea"/>
                <a:ea typeface="+mn-ea"/>
                <a:cs typeface="+mn-cs"/>
              </a:rPr>
              <a:t>などを用い，</a:t>
            </a:r>
            <a:r>
              <a:rPr kumimoji="1" lang="en-US" altLang="ja-JP" sz="2000" b="1" i="0" u="none" strike="noStrike" kern="1200" cap="none" spc="0" normalizeH="0" baseline="0" noProof="0" dirty="0">
                <a:ln>
                  <a:noFill/>
                </a:ln>
                <a:solidFill>
                  <a:prstClr val="black"/>
                </a:solidFill>
                <a:effectLst/>
                <a:uLnTx/>
                <a:uFillTx/>
                <a:latin typeface="+mn-ea"/>
                <a:ea typeface="+mn-ea"/>
                <a:cs typeface="+mn-cs"/>
              </a:rPr>
              <a:t>AI</a:t>
            </a:r>
            <a:r>
              <a:rPr kumimoji="1" lang="ja-JP" altLang="en-US" sz="2000" b="1" i="0" u="none" strike="noStrike" kern="1200" cap="none" spc="0" normalizeH="0" baseline="0" noProof="0" dirty="0">
                <a:ln>
                  <a:noFill/>
                </a:ln>
                <a:solidFill>
                  <a:prstClr val="black"/>
                </a:solidFill>
                <a:effectLst/>
                <a:uLnTx/>
                <a:uFillTx/>
                <a:latin typeface="+mn-ea"/>
                <a:ea typeface="+mn-ea"/>
                <a:cs typeface="+mn-cs"/>
              </a:rPr>
              <a:t>エージェントによるスライド作製の効率化と実践的な使い方を解説します．</a:t>
            </a:r>
            <a:endParaRPr kumimoji="1" lang="en-US" altLang="ja-JP" sz="2000" b="1" i="0" u="none" strike="noStrike" kern="1200" cap="none" spc="0" normalizeH="0" baseline="0" noProof="0" dirty="0">
              <a:ln>
                <a:noFill/>
              </a:ln>
              <a:solidFill>
                <a:prstClr val="black"/>
              </a:solidFill>
              <a:effectLst/>
              <a:uLnTx/>
              <a:uFillTx/>
              <a:latin typeface="+mn-ea"/>
              <a:ea typeface="+mn-ea"/>
              <a:cs typeface="+mn-cs"/>
            </a:endParaRPr>
          </a:p>
          <a:p>
            <a:pPr marL="444500" marR="0" lvl="0" indent="0" algn="just" defTabSz="914400" rtl="0" eaLnBrk="1" fontAlgn="base" latinLnBrk="0" hangingPunct="1">
              <a:lnSpc>
                <a:spcPct val="100000"/>
              </a:lnSpc>
              <a:spcBef>
                <a:spcPts val="1200"/>
              </a:spcBef>
              <a:spcAft>
                <a:spcPct val="0"/>
              </a:spcAft>
              <a:buClrTx/>
              <a:buSzTx/>
              <a:buFontTx/>
              <a:buNone/>
              <a:tabLst>
                <a:tab pos="1882775" algn="l"/>
                <a:tab pos="8699500" algn="l"/>
              </a:tabLst>
              <a:defRPr/>
            </a:pPr>
            <a:r>
              <a:rPr kumimoji="1" lang="ja-JP" altLang="en-US" sz="2000" b="1" i="0" u="none" strike="noStrike" kern="1200" cap="none" spc="0" normalizeH="0" baseline="0" noProof="0" dirty="0">
                <a:ln>
                  <a:noFill/>
                </a:ln>
                <a:solidFill>
                  <a:srgbClr val="FF0000"/>
                </a:solidFill>
                <a:effectLst/>
                <a:uLnTx/>
                <a:uFillTx/>
                <a:latin typeface="+mn-ea"/>
                <a:ea typeface="+mn-ea"/>
                <a:cs typeface="+mn-cs"/>
              </a:rPr>
              <a:t>希望者にはスライドの公開添削付き！</a:t>
            </a:r>
            <a:endParaRPr kumimoji="1" lang="en-US" altLang="ja-JP" sz="2000" b="1" i="0" u="none" strike="noStrike" kern="1200" cap="none" spc="0" normalizeH="0" baseline="0" noProof="0" dirty="0">
              <a:ln>
                <a:noFill/>
              </a:ln>
              <a:solidFill>
                <a:srgbClr val="FF0000"/>
              </a:solidFill>
              <a:effectLst/>
              <a:uLnTx/>
              <a:uFillTx/>
              <a:latin typeface="+mn-ea"/>
              <a:ea typeface="+mn-ea"/>
              <a:cs typeface="+mn-cs"/>
            </a:endParaRPr>
          </a:p>
        </p:txBody>
      </p:sp>
      <p:sp>
        <p:nvSpPr>
          <p:cNvPr id="13" name="テキスト ボックス 1">
            <a:extLst>
              <a:ext uri="{FF2B5EF4-FFF2-40B4-BE49-F238E27FC236}">
                <a16:creationId xmlns:a16="http://schemas.microsoft.com/office/drawing/2014/main" id="{9BC90417-1979-4FB8-9187-97DA94C4CFB5}"/>
              </a:ext>
            </a:extLst>
          </p:cNvPr>
          <p:cNvSpPr txBox="1">
            <a:spLocks noChangeArrowheads="1"/>
          </p:cNvSpPr>
          <p:nvPr/>
        </p:nvSpPr>
        <p:spPr bwMode="auto">
          <a:xfrm>
            <a:off x="-1" y="1765"/>
            <a:ext cx="91440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lvl="0" eaLnBrk="1" fontAlgn="auto" hangingPunct="1">
              <a:spcBef>
                <a:spcPts val="0"/>
              </a:spcBef>
              <a:spcAft>
                <a:spcPts val="0"/>
              </a:spcAft>
              <a:defRPr/>
            </a:pPr>
            <a:r>
              <a:rPr lang="ja-JP" altLang="en-US" sz="3200" b="1" kern="0" dirty="0">
                <a:solidFill>
                  <a:srgbClr val="FFFF00"/>
                </a:solidFill>
                <a:effectLst>
                  <a:outerShdw blurRad="38100" dist="38100" dir="2700000" algn="tl">
                    <a:srgbClr val="000000">
                      <a:alpha val="75000"/>
                    </a:srgbClr>
                  </a:outerShdw>
                </a:effectLst>
                <a:latin typeface="+mn-ea"/>
                <a:ea typeface="+mn-ea"/>
              </a:rPr>
              <a:t>「伝える技術」</a:t>
            </a:r>
            <a:endParaRPr lang="en-US" altLang="ja-JP" sz="3200" b="1" kern="0" dirty="0">
              <a:solidFill>
                <a:srgbClr val="FFFF00"/>
              </a:solidFill>
              <a:effectLst>
                <a:outerShdw blurRad="38100" dist="38100" dir="2700000" algn="tl">
                  <a:srgbClr val="000000">
                    <a:alpha val="75000"/>
                  </a:srgbClr>
                </a:outerShdw>
              </a:effectLst>
              <a:latin typeface="+mn-ea"/>
              <a:ea typeface="+mn-ea"/>
            </a:endParaRPr>
          </a:p>
          <a:p>
            <a:pPr lvl="0" eaLnBrk="1" fontAlgn="auto" hangingPunct="1">
              <a:spcBef>
                <a:spcPts val="0"/>
              </a:spcBef>
              <a:spcAft>
                <a:spcPts val="0"/>
              </a:spcAft>
              <a:defRPr/>
            </a:pPr>
            <a:r>
              <a:rPr lang="ja-JP" altLang="en-US" sz="2100" b="1" kern="0" dirty="0">
                <a:solidFill>
                  <a:srgbClr val="FFFF00"/>
                </a:solidFill>
                <a:effectLst>
                  <a:outerShdw blurRad="38100" dist="38100" dir="2700000" algn="tl">
                    <a:srgbClr val="000000">
                      <a:alpha val="75000"/>
                    </a:srgbClr>
                  </a:outerShdw>
                </a:effectLst>
                <a:latin typeface="+mj-lt"/>
                <a:ea typeface="HG丸ｺﾞｼｯｸM-PRO" panose="020F0600000000000000" pitchFamily="50" charset="-128"/>
              </a:rPr>
              <a:t>　　　</a:t>
            </a:r>
            <a:r>
              <a:rPr lang="ja-JP" altLang="en-US" b="1" kern="0" dirty="0">
                <a:solidFill>
                  <a:srgbClr val="FFFF00"/>
                </a:solidFill>
                <a:effectLst>
                  <a:outerShdw blurRad="38100" dist="38100" dir="2700000" algn="tl">
                    <a:srgbClr val="000000">
                      <a:alpha val="75000"/>
                    </a:srgbClr>
                  </a:outerShdw>
                </a:effectLst>
                <a:latin typeface="+mj-lt"/>
                <a:ea typeface="HG丸ｺﾞｼｯｸM-PRO" panose="020F0600000000000000" pitchFamily="50" charset="-128"/>
              </a:rPr>
              <a:t>～</a:t>
            </a:r>
            <a:r>
              <a:rPr lang="en-US" altLang="ja-JP" b="1" kern="0" dirty="0">
                <a:solidFill>
                  <a:srgbClr val="FFFF00"/>
                </a:solidFill>
                <a:effectLst>
                  <a:outerShdw blurRad="38100" dist="38100" dir="2700000" algn="tl">
                    <a:srgbClr val="000000">
                      <a:alpha val="75000"/>
                    </a:srgbClr>
                  </a:outerShdw>
                </a:effectLst>
                <a:latin typeface="+mn-ea"/>
                <a:ea typeface="+mn-ea"/>
              </a:rPr>
              <a:t>AI</a:t>
            </a:r>
            <a:r>
              <a:rPr lang="ja-JP" altLang="en-US" b="1" kern="0" dirty="0">
                <a:solidFill>
                  <a:srgbClr val="FFFF00"/>
                </a:solidFill>
                <a:effectLst>
                  <a:outerShdw blurRad="38100" dist="38100" dir="2700000" algn="tl">
                    <a:srgbClr val="000000">
                      <a:alpha val="75000"/>
                    </a:srgbClr>
                  </a:outerShdw>
                </a:effectLst>
                <a:latin typeface="+mj-lt"/>
                <a:ea typeface="HG丸ｺﾞｼｯｸM-PRO" panose="020F0600000000000000" pitchFamily="50" charset="-128"/>
              </a:rPr>
              <a:t>エージェント，リモート時代のプレゼンテーション～</a:t>
            </a:r>
          </a:p>
        </p:txBody>
      </p:sp>
      <p:pic>
        <p:nvPicPr>
          <p:cNvPr id="14" name="図 13">
            <a:extLst>
              <a:ext uri="{FF2B5EF4-FFF2-40B4-BE49-F238E27FC236}">
                <a16:creationId xmlns:a16="http://schemas.microsoft.com/office/drawing/2014/main" id="{B23A25DF-302F-465C-91E1-312C33AB10EC}"/>
              </a:ext>
            </a:extLst>
          </p:cNvPr>
          <p:cNvPicPr>
            <a:picLocks noChangeAspect="1"/>
          </p:cNvPicPr>
          <p:nvPr/>
        </p:nvPicPr>
        <p:blipFill>
          <a:blip r:embed="rId2"/>
          <a:stretch>
            <a:fillRect/>
          </a:stretch>
        </p:blipFill>
        <p:spPr>
          <a:xfrm>
            <a:off x="1982447" y="4189751"/>
            <a:ext cx="413113" cy="413113"/>
          </a:xfrm>
          <a:prstGeom prst="rect">
            <a:avLst/>
          </a:prstGeom>
        </p:spPr>
      </p:pic>
      <p:pic>
        <p:nvPicPr>
          <p:cNvPr id="16" name="図 15">
            <a:extLst>
              <a:ext uri="{FF2B5EF4-FFF2-40B4-BE49-F238E27FC236}">
                <a16:creationId xmlns:a16="http://schemas.microsoft.com/office/drawing/2014/main" id="{9179AFB1-A54E-41A9-ACA2-85092D597840}"/>
              </a:ext>
            </a:extLst>
          </p:cNvPr>
          <p:cNvPicPr>
            <a:picLocks noChangeAspect="1"/>
          </p:cNvPicPr>
          <p:nvPr/>
        </p:nvPicPr>
        <p:blipFill>
          <a:blip r:embed="rId3"/>
          <a:stretch>
            <a:fillRect/>
          </a:stretch>
        </p:blipFill>
        <p:spPr>
          <a:xfrm>
            <a:off x="3777522" y="4242217"/>
            <a:ext cx="277704" cy="271753"/>
          </a:xfrm>
          <a:prstGeom prst="rect">
            <a:avLst/>
          </a:prstGeom>
        </p:spPr>
      </p:pic>
      <p:pic>
        <p:nvPicPr>
          <p:cNvPr id="1026" name="Picture 2" descr="Claude ロゴ 無料ダウンロード SVG, PNG, ベクターアイコン · LobeHub">
            <a:extLst>
              <a:ext uri="{FF2B5EF4-FFF2-40B4-BE49-F238E27FC236}">
                <a16:creationId xmlns:a16="http://schemas.microsoft.com/office/drawing/2014/main" id="{A0B041C5-158B-4628-B4A0-52775A886E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18" y="4587529"/>
            <a:ext cx="224313" cy="224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mini Unveils New Logo and Brand Identity">
            <a:extLst>
              <a:ext uri="{FF2B5EF4-FFF2-40B4-BE49-F238E27FC236}">
                <a16:creationId xmlns:a16="http://schemas.microsoft.com/office/drawing/2014/main" id="{9C086C54-B668-42BA-87F6-3FB20E75F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926" y="4571545"/>
            <a:ext cx="452568" cy="254570"/>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25CB21F9-D9BA-4DA5-9AA7-289324887956}"/>
              </a:ext>
            </a:extLst>
          </p:cNvPr>
          <p:cNvPicPr>
            <a:picLocks noChangeAspect="1"/>
          </p:cNvPicPr>
          <p:nvPr/>
        </p:nvPicPr>
        <p:blipFill>
          <a:blip r:embed="rId6"/>
          <a:stretch>
            <a:fillRect/>
          </a:stretch>
        </p:blipFill>
        <p:spPr>
          <a:xfrm>
            <a:off x="5188534" y="3412045"/>
            <a:ext cx="3730552" cy="2995746"/>
          </a:xfrm>
          <a:prstGeom prst="rect">
            <a:avLst/>
          </a:prstGeom>
        </p:spPr>
      </p:pic>
    </p:spTree>
    <p:extLst>
      <p:ext uri="{BB962C8B-B14F-4D97-AF65-F5344CB8AC3E}">
        <p14:creationId xmlns:p14="http://schemas.microsoft.com/office/powerpoint/2010/main" val="11174394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FA428636623524CBA9539E9A039E655" ma:contentTypeVersion="14" ma:contentTypeDescription="新しいドキュメントを作成します。" ma:contentTypeScope="" ma:versionID="345fc25df54d7af6c03e4531fbcac63b">
  <xsd:schema xmlns:xsd="http://www.w3.org/2001/XMLSchema" xmlns:xs="http://www.w3.org/2001/XMLSchema" xmlns:p="http://schemas.microsoft.com/office/2006/metadata/properties" xmlns:ns3="da8d9dc8-55e1-485c-8765-d39a19b3044e" xmlns:ns4="5a35ca98-1519-4fa5-a30f-db49f3fde435" targetNamespace="http://schemas.microsoft.com/office/2006/metadata/properties" ma:root="true" ma:fieldsID="2784b2d3bdd41ae052ccb9612f0866fa" ns3:_="" ns4:_="">
    <xsd:import namespace="da8d9dc8-55e1-485c-8765-d39a19b3044e"/>
    <xsd:import namespace="5a35ca98-1519-4fa5-a30f-db49f3fde43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8d9dc8-55e1-485c-8765-d39a19b3044e"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SharingHintHash" ma:index="10" nillable="true" ma:displayName="共有のヒントのハッシュ"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35ca98-1519-4fa5-a30f-db49f3fde43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155924-6048-4244-9562-7045B61883DB}">
  <ds:schemaRefs>
    <ds:schemaRef ds:uri="http://schemas.microsoft.com/sharepoint/v3/contenttype/forms"/>
  </ds:schemaRefs>
</ds:datastoreItem>
</file>

<file path=customXml/itemProps2.xml><?xml version="1.0" encoding="utf-8"?>
<ds:datastoreItem xmlns:ds="http://schemas.openxmlformats.org/officeDocument/2006/customXml" ds:itemID="{525AD70B-0DB7-42C7-89F2-9AC1A99461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8d9dc8-55e1-485c-8765-d39a19b3044e"/>
    <ds:schemaRef ds:uri="5a35ca98-1519-4fa5-a30f-db49f3fde4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3A079D-6CA1-418C-BF75-B3707784D789}">
  <ds:schemaRefs>
    <ds:schemaRef ds:uri="http://schemas.microsoft.com/office/2006/metadata/properties"/>
    <ds:schemaRef ds:uri="http://purl.org/dc/terms/"/>
    <ds:schemaRef ds:uri="http://schemas.microsoft.com/office/2006/documentManagement/types"/>
    <ds:schemaRef ds:uri="http://purl.org/dc/elements/1.1/"/>
    <ds:schemaRef ds:uri="http://purl.org/dc/dcmitype/"/>
    <ds:schemaRef ds:uri="http://www.w3.org/XML/1998/namespace"/>
    <ds:schemaRef ds:uri="5a35ca98-1519-4fa5-a30f-db49f3fde435"/>
    <ds:schemaRef ds:uri="http://schemas.microsoft.com/office/infopath/2007/PartnerControls"/>
    <ds:schemaRef ds:uri="http://schemas.openxmlformats.org/package/2006/metadata/core-properties"/>
    <ds:schemaRef ds:uri="da8d9dc8-55e1-485c-8765-d39a19b3044e"/>
  </ds:schemaRefs>
</ds:datastoreItem>
</file>

<file path=docProps/app.xml><?xml version="1.0" encoding="utf-8"?>
<Properties xmlns="http://schemas.openxmlformats.org/officeDocument/2006/extended-properties" xmlns:vt="http://schemas.openxmlformats.org/officeDocument/2006/docPropsVTypes">
  <Template/>
  <TotalTime>24505</TotalTime>
  <Words>153</Words>
  <Application>Microsoft Office PowerPoint</Application>
  <PresentationFormat>画面に合わせる (4:3)</PresentationFormat>
  <Paragraphs>8</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HG丸ｺﾞｼｯｸM-PRO</vt:lpstr>
      <vt:lpstr>Arial</vt:lpstr>
      <vt:lpstr>Century Schoolbook</vt:lpstr>
      <vt:lpstr>Times New Roman</vt:lpstr>
      <vt:lpstr>Trebuchet MS</vt:lpstr>
      <vt:lpstr>Office ​​テーマ</vt:lpstr>
      <vt:lpstr>PowerPoint プレゼンテーション</vt:lpstr>
    </vt:vector>
  </TitlesOfParts>
  <Company>Tokyo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Seiichi Hata</dc:creator>
  <cp:lastModifiedBy>秦 誠一</cp:lastModifiedBy>
  <cp:revision>979</cp:revision>
  <cp:lastPrinted>2012-10-03T22:59:06Z</cp:lastPrinted>
  <dcterms:created xsi:type="dcterms:W3CDTF">2004-03-22T11:52:59Z</dcterms:created>
  <dcterms:modified xsi:type="dcterms:W3CDTF">2026-05-13T22:13:20Z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0x010100EFA428636623524CBA9539E9A039E655</vt:lpwstr>
  </property>
</Properties>
</file>